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74" r:id="rId4"/>
    <p:sldId id="261" r:id="rId5"/>
    <p:sldId id="263" r:id="rId6"/>
    <p:sldId id="264" r:id="rId7"/>
    <p:sldId id="266" r:id="rId8"/>
    <p:sldId id="268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BE78C-9B2C-4C88-BA20-7ADBC314951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3E7F54-105E-4CB7-94AF-73D9A04E0639}">
      <dgm:prSet phldrT="[Текст]"/>
      <dgm:spPr/>
      <dgm:t>
        <a:bodyPr/>
        <a:lstStyle/>
        <a:p>
          <a:r>
            <a:rPr lang="ru-RU" b="1" dirty="0" smtClean="0"/>
            <a:t>Льготники областного уровня:</a:t>
          </a:r>
          <a:r>
            <a:rPr lang="ru-RU" dirty="0" smtClean="0"/>
            <a:t> </a:t>
          </a:r>
          <a:endParaRPr lang="ru-RU" dirty="0"/>
        </a:p>
      </dgm:t>
    </dgm:pt>
    <dgm:pt modelId="{7ACD2E2C-7CA9-46C4-8F72-379CBA5D837F}" type="parTrans" cxnId="{E0FB33FF-4EC8-4F85-ADDF-9EA0E9A3513D}">
      <dgm:prSet/>
      <dgm:spPr/>
      <dgm:t>
        <a:bodyPr/>
        <a:lstStyle/>
        <a:p>
          <a:endParaRPr lang="ru-RU"/>
        </a:p>
      </dgm:t>
    </dgm:pt>
    <dgm:pt modelId="{C8EE14B9-79A0-4B5A-AF88-7D936E7579E8}" type="sibTrans" cxnId="{E0FB33FF-4EC8-4F85-ADDF-9EA0E9A3513D}">
      <dgm:prSet/>
      <dgm:spPr/>
      <dgm:t>
        <a:bodyPr/>
        <a:lstStyle/>
        <a:p>
          <a:endParaRPr lang="ru-RU"/>
        </a:p>
      </dgm:t>
    </dgm:pt>
    <dgm:pt modelId="{38F41F38-45A7-40AE-960E-59A6684F1186}">
      <dgm:prSet phldrT="[Текст]"/>
      <dgm:spPr/>
      <dgm:t>
        <a:bodyPr/>
        <a:lstStyle/>
        <a:p>
          <a:r>
            <a:rPr lang="ru-RU" dirty="0" smtClean="0"/>
            <a:t>ветераны труда, и приравненные к ним лица</a:t>
          </a:r>
          <a:endParaRPr lang="ru-RU" dirty="0"/>
        </a:p>
      </dgm:t>
    </dgm:pt>
    <dgm:pt modelId="{29DC8A48-5043-4ECB-9788-6806C6656E55}" type="parTrans" cxnId="{F5FF34DD-68F4-445E-B4EA-2E43B51C7BC6}">
      <dgm:prSet/>
      <dgm:spPr/>
      <dgm:t>
        <a:bodyPr/>
        <a:lstStyle/>
        <a:p>
          <a:endParaRPr lang="ru-RU"/>
        </a:p>
      </dgm:t>
    </dgm:pt>
    <dgm:pt modelId="{2F782E75-0831-4B15-B8AA-361868958706}" type="sibTrans" cxnId="{F5FF34DD-68F4-445E-B4EA-2E43B51C7BC6}">
      <dgm:prSet/>
      <dgm:spPr/>
      <dgm:t>
        <a:bodyPr/>
        <a:lstStyle/>
        <a:p>
          <a:endParaRPr lang="ru-RU"/>
        </a:p>
      </dgm:t>
    </dgm:pt>
    <dgm:pt modelId="{A3DAA49A-E6D3-4A91-8A7B-94BC28EC6A9C}">
      <dgm:prSet phldrT="[Текст]"/>
      <dgm:spPr/>
      <dgm:t>
        <a:bodyPr/>
        <a:lstStyle/>
        <a:p>
          <a:r>
            <a:rPr lang="ru-RU" dirty="0" smtClean="0"/>
            <a:t>труженики тыла</a:t>
          </a:r>
          <a:endParaRPr lang="ru-RU" dirty="0"/>
        </a:p>
      </dgm:t>
    </dgm:pt>
    <dgm:pt modelId="{46778961-0EED-4D2E-B495-8237C747C646}" type="parTrans" cxnId="{00D14869-8533-4303-AEF4-02A6C8E78F2B}">
      <dgm:prSet/>
      <dgm:spPr/>
      <dgm:t>
        <a:bodyPr/>
        <a:lstStyle/>
        <a:p>
          <a:endParaRPr lang="ru-RU"/>
        </a:p>
      </dgm:t>
    </dgm:pt>
    <dgm:pt modelId="{5C614996-1F1A-4C2A-9EF2-DC4872FA3F40}" type="sibTrans" cxnId="{00D14869-8533-4303-AEF4-02A6C8E78F2B}">
      <dgm:prSet/>
      <dgm:spPr/>
      <dgm:t>
        <a:bodyPr/>
        <a:lstStyle/>
        <a:p>
          <a:endParaRPr lang="ru-RU"/>
        </a:p>
      </dgm:t>
    </dgm:pt>
    <dgm:pt modelId="{ADA0454B-F2FA-423C-9CC6-DC1298F94DEA}">
      <dgm:prSet phldrT="[Текст]"/>
      <dgm:spPr/>
      <dgm:t>
        <a:bodyPr/>
        <a:lstStyle/>
        <a:p>
          <a:r>
            <a:rPr lang="ru-RU" b="1" dirty="0" smtClean="0"/>
            <a:t>Льготники федерального уровня:</a:t>
          </a:r>
          <a:r>
            <a:rPr lang="ru-RU" dirty="0" smtClean="0"/>
            <a:t> </a:t>
          </a:r>
          <a:endParaRPr lang="ru-RU" dirty="0"/>
        </a:p>
      </dgm:t>
    </dgm:pt>
    <dgm:pt modelId="{A2F357D9-0D94-46B2-9769-A474D780D8CC}" type="parTrans" cxnId="{688DD6D7-D065-40F2-95B0-8535FB102042}">
      <dgm:prSet/>
      <dgm:spPr/>
      <dgm:t>
        <a:bodyPr/>
        <a:lstStyle/>
        <a:p>
          <a:endParaRPr lang="ru-RU"/>
        </a:p>
      </dgm:t>
    </dgm:pt>
    <dgm:pt modelId="{02D4499C-29E8-43BA-8D7A-B633CF1F4E58}" type="sibTrans" cxnId="{688DD6D7-D065-40F2-95B0-8535FB102042}">
      <dgm:prSet/>
      <dgm:spPr/>
      <dgm:t>
        <a:bodyPr/>
        <a:lstStyle/>
        <a:p>
          <a:endParaRPr lang="ru-RU"/>
        </a:p>
      </dgm:t>
    </dgm:pt>
    <dgm:pt modelId="{C504ADF1-1FB8-4FDA-8CD1-BCE3428DF9AE}">
      <dgm:prSet phldrT="[Текст]" custT="1"/>
      <dgm:spPr/>
      <dgm:t>
        <a:bodyPr/>
        <a:lstStyle/>
        <a:p>
          <a:r>
            <a:rPr lang="ru-RU" sz="1400" dirty="0" smtClean="0"/>
            <a:t>инвалиды, участники Великой Отечественной войны и приравненные к ним лица</a:t>
          </a:r>
          <a:endParaRPr lang="ru-RU" sz="1400" dirty="0"/>
        </a:p>
      </dgm:t>
    </dgm:pt>
    <dgm:pt modelId="{52C566FC-0AE4-40F5-91F8-075B8462723A}" type="parTrans" cxnId="{BF12F971-022D-4D24-A815-8B8082600A5D}">
      <dgm:prSet/>
      <dgm:spPr/>
      <dgm:t>
        <a:bodyPr/>
        <a:lstStyle/>
        <a:p>
          <a:endParaRPr lang="ru-RU"/>
        </a:p>
      </dgm:t>
    </dgm:pt>
    <dgm:pt modelId="{EDE5E089-08B2-42B1-A4BA-BC9103909250}" type="sibTrans" cxnId="{BF12F971-022D-4D24-A815-8B8082600A5D}">
      <dgm:prSet/>
      <dgm:spPr/>
      <dgm:t>
        <a:bodyPr/>
        <a:lstStyle/>
        <a:p>
          <a:endParaRPr lang="ru-RU"/>
        </a:p>
      </dgm:t>
    </dgm:pt>
    <dgm:pt modelId="{4B2606A9-B19F-4381-A9F8-FD3EAED10265}">
      <dgm:prSet phldrT="[Текст]" custT="1"/>
      <dgm:spPr/>
      <dgm:t>
        <a:bodyPr/>
        <a:lstStyle/>
        <a:p>
          <a:r>
            <a:rPr lang="ru-RU" sz="1400" dirty="0" smtClean="0"/>
            <a:t>ветераны боевых действий</a:t>
          </a:r>
          <a:endParaRPr lang="ru-RU" sz="1400" dirty="0"/>
        </a:p>
      </dgm:t>
    </dgm:pt>
    <dgm:pt modelId="{F0936FAF-D5EA-46D5-A9FC-3A4478E56625}" type="parTrans" cxnId="{47B595D9-0049-4124-A88F-DC4AAA376C94}">
      <dgm:prSet/>
      <dgm:spPr/>
      <dgm:t>
        <a:bodyPr/>
        <a:lstStyle/>
        <a:p>
          <a:endParaRPr lang="ru-RU"/>
        </a:p>
      </dgm:t>
    </dgm:pt>
    <dgm:pt modelId="{19069339-7227-4AB0-B3A1-0D8D1B9444DC}" type="sibTrans" cxnId="{47B595D9-0049-4124-A88F-DC4AAA376C94}">
      <dgm:prSet/>
      <dgm:spPr/>
      <dgm:t>
        <a:bodyPr/>
        <a:lstStyle/>
        <a:p>
          <a:endParaRPr lang="ru-RU"/>
        </a:p>
      </dgm:t>
    </dgm:pt>
    <dgm:pt modelId="{913F10D7-6D36-4992-AFE2-BD5D6A536EFB}">
      <dgm:prSet phldrT="[Текст]"/>
      <dgm:spPr/>
      <dgm:t>
        <a:bodyPr/>
        <a:lstStyle/>
        <a:p>
          <a:r>
            <a:rPr lang="ru-RU" dirty="0" smtClean="0"/>
            <a:t>лица, пострадавшие от политических репрессий</a:t>
          </a:r>
          <a:endParaRPr lang="ru-RU" dirty="0"/>
        </a:p>
      </dgm:t>
    </dgm:pt>
    <dgm:pt modelId="{4B1B0583-54B4-4CCA-8B88-6C56BF2CCC96}" type="parTrans" cxnId="{451F972C-4289-4DD8-AA7D-B48052D5EA2F}">
      <dgm:prSet/>
      <dgm:spPr/>
      <dgm:t>
        <a:bodyPr/>
        <a:lstStyle/>
        <a:p>
          <a:endParaRPr lang="ru-RU"/>
        </a:p>
      </dgm:t>
    </dgm:pt>
    <dgm:pt modelId="{5C2DE13D-F1F4-49E7-B16B-0AA0AB0DBDC9}" type="sibTrans" cxnId="{451F972C-4289-4DD8-AA7D-B48052D5EA2F}">
      <dgm:prSet/>
      <dgm:spPr/>
      <dgm:t>
        <a:bodyPr/>
        <a:lstStyle/>
        <a:p>
          <a:endParaRPr lang="ru-RU"/>
        </a:p>
      </dgm:t>
    </dgm:pt>
    <dgm:pt modelId="{9DEEE740-D7EB-4720-BCCC-90CCD3404774}">
      <dgm:prSet phldrT="[Текст]"/>
      <dgm:spPr/>
      <dgm:t>
        <a:bodyPr/>
        <a:lstStyle/>
        <a:p>
          <a:r>
            <a:rPr lang="ru-RU" smtClean="0"/>
            <a:t>реабилитированные лица</a:t>
          </a:r>
          <a:endParaRPr lang="ru-RU" dirty="0"/>
        </a:p>
      </dgm:t>
    </dgm:pt>
    <dgm:pt modelId="{E4EB9C28-9617-4FE5-8717-D2D4E4923330}" type="parTrans" cxnId="{E58A2EAF-4704-49DD-B36C-686512F9EF35}">
      <dgm:prSet/>
      <dgm:spPr/>
      <dgm:t>
        <a:bodyPr/>
        <a:lstStyle/>
        <a:p>
          <a:endParaRPr lang="ru-RU"/>
        </a:p>
      </dgm:t>
    </dgm:pt>
    <dgm:pt modelId="{DDAAC328-DC61-4BBA-9536-2E93C7814906}" type="sibTrans" cxnId="{E58A2EAF-4704-49DD-B36C-686512F9EF35}">
      <dgm:prSet/>
      <dgm:spPr/>
      <dgm:t>
        <a:bodyPr/>
        <a:lstStyle/>
        <a:p>
          <a:endParaRPr lang="ru-RU"/>
        </a:p>
      </dgm:t>
    </dgm:pt>
    <dgm:pt modelId="{E30197DC-4B67-46EA-B328-854832C5AE31}">
      <dgm:prSet phldrT="[Текст]"/>
      <dgm:spPr/>
      <dgm:t>
        <a:bodyPr/>
        <a:lstStyle/>
        <a:p>
          <a:r>
            <a:rPr lang="ru-RU" smtClean="0"/>
            <a:t>многодетные семьи</a:t>
          </a:r>
          <a:endParaRPr lang="ru-RU" dirty="0"/>
        </a:p>
      </dgm:t>
    </dgm:pt>
    <dgm:pt modelId="{4B7833E2-68F7-42CB-8595-530E0FD0BEFC}" type="parTrans" cxnId="{8A049783-FEDB-4A1D-94E8-602F9474A957}">
      <dgm:prSet/>
      <dgm:spPr/>
      <dgm:t>
        <a:bodyPr/>
        <a:lstStyle/>
        <a:p>
          <a:endParaRPr lang="ru-RU"/>
        </a:p>
      </dgm:t>
    </dgm:pt>
    <dgm:pt modelId="{E70CC362-1923-4496-B870-67979ABB9B48}" type="sibTrans" cxnId="{8A049783-FEDB-4A1D-94E8-602F9474A957}">
      <dgm:prSet/>
      <dgm:spPr/>
      <dgm:t>
        <a:bodyPr/>
        <a:lstStyle/>
        <a:p>
          <a:endParaRPr lang="ru-RU"/>
        </a:p>
      </dgm:t>
    </dgm:pt>
    <dgm:pt modelId="{488FC395-B8EB-4247-AC41-817EC20EAC29}">
      <dgm:prSet phldrT="[Текст]" custT="1"/>
      <dgm:spPr/>
      <dgm:t>
        <a:bodyPr/>
        <a:lstStyle/>
        <a:p>
          <a:r>
            <a:rPr lang="ru-RU" sz="1400" dirty="0" smtClean="0"/>
            <a:t>члены семей  погибших (умерших) инвалидов войны, участников Великой Отечественной войны, ветеранов боевых действий</a:t>
          </a:r>
          <a:endParaRPr lang="ru-RU" sz="1400" dirty="0"/>
        </a:p>
      </dgm:t>
    </dgm:pt>
    <dgm:pt modelId="{BB82006B-8656-4E31-9D31-BD6EE271CC0D}" type="parTrans" cxnId="{64DAEBD1-4A84-4A41-83C9-A3FBECFD174C}">
      <dgm:prSet/>
      <dgm:spPr/>
      <dgm:t>
        <a:bodyPr/>
        <a:lstStyle/>
        <a:p>
          <a:endParaRPr lang="ru-RU"/>
        </a:p>
      </dgm:t>
    </dgm:pt>
    <dgm:pt modelId="{1F070E5E-0B54-4684-B533-792F5B1422CE}" type="sibTrans" cxnId="{64DAEBD1-4A84-4A41-83C9-A3FBECFD174C}">
      <dgm:prSet/>
      <dgm:spPr/>
      <dgm:t>
        <a:bodyPr/>
        <a:lstStyle/>
        <a:p>
          <a:endParaRPr lang="ru-RU"/>
        </a:p>
      </dgm:t>
    </dgm:pt>
    <dgm:pt modelId="{5DA55237-C257-47AC-B16A-B2F9A2F882B2}">
      <dgm:prSet phldrT="[Текст]" custT="1"/>
      <dgm:spPr/>
      <dgm:t>
        <a:bodyPr/>
        <a:lstStyle/>
        <a:p>
          <a:r>
            <a:rPr lang="ru-RU" sz="1400" dirty="0" smtClean="0"/>
            <a:t>лица, награжденные знаком "Жителю блокадного Ленинграда", признанные инвалидами</a:t>
          </a:r>
          <a:endParaRPr lang="ru-RU" sz="1400" dirty="0"/>
        </a:p>
      </dgm:t>
    </dgm:pt>
    <dgm:pt modelId="{84EF02BF-21F6-4183-A152-1E173395CAEF}" type="parTrans" cxnId="{6BB27D7C-71EA-4F19-A21A-5F94EA3949E0}">
      <dgm:prSet/>
      <dgm:spPr/>
      <dgm:t>
        <a:bodyPr/>
        <a:lstStyle/>
        <a:p>
          <a:endParaRPr lang="ru-RU"/>
        </a:p>
      </dgm:t>
    </dgm:pt>
    <dgm:pt modelId="{C6BE28AA-F296-40B3-A99C-77FA14B06930}" type="sibTrans" cxnId="{6BB27D7C-71EA-4F19-A21A-5F94EA3949E0}">
      <dgm:prSet/>
      <dgm:spPr/>
      <dgm:t>
        <a:bodyPr/>
        <a:lstStyle/>
        <a:p>
          <a:endParaRPr lang="ru-RU"/>
        </a:p>
      </dgm:t>
    </dgm:pt>
    <dgm:pt modelId="{93D4B734-557D-4251-9367-931138EC250B}">
      <dgm:prSet phldrT="[Текст]" custT="1"/>
      <dgm:spPr/>
      <dgm:t>
        <a:bodyPr/>
        <a:lstStyle/>
        <a:p>
          <a:r>
            <a:rPr lang="ru-RU" sz="1400" dirty="0" smtClean="0"/>
            <a:t>граждане, подвергшиеся радиационному воздействию вследствие катастрофы на ЧАЭС, и приравненные к ним лица</a:t>
          </a:r>
          <a:endParaRPr lang="ru-RU" sz="1400" dirty="0"/>
        </a:p>
      </dgm:t>
    </dgm:pt>
    <dgm:pt modelId="{9D26835A-09E6-4726-8D71-0BF8E6FA2E94}" type="parTrans" cxnId="{8CB170D4-1E8B-47F6-AC5D-E223CBBDA320}">
      <dgm:prSet/>
      <dgm:spPr/>
      <dgm:t>
        <a:bodyPr/>
        <a:lstStyle/>
        <a:p>
          <a:endParaRPr lang="ru-RU"/>
        </a:p>
      </dgm:t>
    </dgm:pt>
    <dgm:pt modelId="{1E181F68-D703-412D-A053-38BAB6CEAD84}" type="sibTrans" cxnId="{8CB170D4-1E8B-47F6-AC5D-E223CBBDA320}">
      <dgm:prSet/>
      <dgm:spPr/>
      <dgm:t>
        <a:bodyPr/>
        <a:lstStyle/>
        <a:p>
          <a:endParaRPr lang="ru-RU"/>
        </a:p>
      </dgm:t>
    </dgm:pt>
    <dgm:pt modelId="{48127B06-F684-4CD4-BBB0-585CCFB3948A}">
      <dgm:prSet phldrT="[Текст]" custT="1"/>
      <dgm:spPr/>
      <dgm:t>
        <a:bodyPr/>
        <a:lstStyle/>
        <a:p>
          <a:r>
            <a:rPr lang="ru-RU" sz="1400" dirty="0" smtClean="0"/>
            <a:t>семьи  умерших участников, инвалидов Чернобыльской АЭС</a:t>
          </a:r>
          <a:endParaRPr lang="ru-RU" sz="1400" dirty="0"/>
        </a:p>
      </dgm:t>
    </dgm:pt>
    <dgm:pt modelId="{67E2523F-8408-42D1-82C8-5BBD596735BC}" type="parTrans" cxnId="{EEF2AEC9-5102-46D5-9E4F-88368E654C9A}">
      <dgm:prSet/>
      <dgm:spPr/>
      <dgm:t>
        <a:bodyPr/>
        <a:lstStyle/>
        <a:p>
          <a:endParaRPr lang="ru-RU"/>
        </a:p>
      </dgm:t>
    </dgm:pt>
    <dgm:pt modelId="{77E6BB05-D061-415B-9BE7-6DD8A7037A07}" type="sibTrans" cxnId="{EEF2AEC9-5102-46D5-9E4F-88368E654C9A}">
      <dgm:prSet/>
      <dgm:spPr/>
      <dgm:t>
        <a:bodyPr/>
        <a:lstStyle/>
        <a:p>
          <a:endParaRPr lang="ru-RU"/>
        </a:p>
      </dgm:t>
    </dgm:pt>
    <dgm:pt modelId="{38C1D020-D1A8-41AB-8C1A-C5633077E6DB}">
      <dgm:prSet phldrT="[Текст]" custT="1"/>
      <dgm:spPr/>
      <dgm:t>
        <a:bodyPr/>
        <a:lstStyle/>
        <a:p>
          <a:r>
            <a:rPr lang="ru-RU" sz="1400" dirty="0" smtClean="0"/>
            <a:t>инвалиды и семьи, имеющие детей-инвалидов</a:t>
          </a:r>
          <a:endParaRPr lang="ru-RU" sz="1400" dirty="0"/>
        </a:p>
      </dgm:t>
    </dgm:pt>
    <dgm:pt modelId="{52E4A8FE-9D0B-4EFF-A32C-F6615D97122F}" type="parTrans" cxnId="{38035169-74F0-42D9-8E60-CFF061E6820B}">
      <dgm:prSet/>
      <dgm:spPr/>
      <dgm:t>
        <a:bodyPr/>
        <a:lstStyle/>
        <a:p>
          <a:endParaRPr lang="ru-RU"/>
        </a:p>
      </dgm:t>
    </dgm:pt>
    <dgm:pt modelId="{AC32656F-39E1-4E56-9BC0-112810ADB72A}" type="sibTrans" cxnId="{38035169-74F0-42D9-8E60-CFF061E6820B}">
      <dgm:prSet/>
      <dgm:spPr/>
      <dgm:t>
        <a:bodyPr/>
        <a:lstStyle/>
        <a:p>
          <a:endParaRPr lang="ru-RU"/>
        </a:p>
      </dgm:t>
    </dgm:pt>
    <dgm:pt modelId="{54689690-2B82-475B-B203-F0CD270503D9}">
      <dgm:prSet phldrT="[Текст]"/>
      <dgm:spPr/>
      <dgm:t>
        <a:bodyPr/>
        <a:lstStyle/>
        <a:p>
          <a:r>
            <a:rPr lang="ru-RU" dirty="0" smtClean="0"/>
            <a:t>ветераны труда Липецкой области</a:t>
          </a:r>
          <a:endParaRPr lang="ru-RU" dirty="0"/>
        </a:p>
      </dgm:t>
    </dgm:pt>
    <dgm:pt modelId="{6F065E3C-1A11-4F82-8DAA-DFDC8A00EAAF}" type="parTrans" cxnId="{1091FB36-E894-4957-AC67-7F10866A06B9}">
      <dgm:prSet/>
      <dgm:spPr/>
      <dgm:t>
        <a:bodyPr/>
        <a:lstStyle/>
        <a:p>
          <a:endParaRPr lang="ru-RU"/>
        </a:p>
      </dgm:t>
    </dgm:pt>
    <dgm:pt modelId="{7B228EFD-3CA3-4CDC-AB05-FE3C93D3946C}" type="sibTrans" cxnId="{1091FB36-E894-4957-AC67-7F10866A06B9}">
      <dgm:prSet/>
      <dgm:spPr/>
      <dgm:t>
        <a:bodyPr/>
        <a:lstStyle/>
        <a:p>
          <a:endParaRPr lang="ru-RU"/>
        </a:p>
      </dgm:t>
    </dgm:pt>
    <dgm:pt modelId="{08612B22-041E-45D5-9D64-B4EC4C103024}" type="pres">
      <dgm:prSet presAssocID="{6D1BE78C-9B2C-4C88-BA20-7ADBC314951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42EBE67-87C1-41AF-8EA2-DF670122A7AF}" type="pres">
      <dgm:prSet presAssocID="{FA3E7F54-105E-4CB7-94AF-73D9A04E0639}" presName="root" presStyleCnt="0"/>
      <dgm:spPr/>
    </dgm:pt>
    <dgm:pt modelId="{5A3B0CA5-D7E0-45BB-8DF8-FFFE3FE6B3AF}" type="pres">
      <dgm:prSet presAssocID="{FA3E7F54-105E-4CB7-94AF-73D9A04E0639}" presName="rootComposite" presStyleCnt="0"/>
      <dgm:spPr/>
    </dgm:pt>
    <dgm:pt modelId="{7BD8D0DB-ED0F-4B23-A0BC-7F5A293F91B1}" type="pres">
      <dgm:prSet presAssocID="{FA3E7F54-105E-4CB7-94AF-73D9A04E0639}" presName="rootText" presStyleLbl="node1" presStyleIdx="0" presStyleCnt="2" custScaleX="279845" custScaleY="148965"/>
      <dgm:spPr/>
      <dgm:t>
        <a:bodyPr/>
        <a:lstStyle/>
        <a:p>
          <a:endParaRPr lang="ru-RU"/>
        </a:p>
      </dgm:t>
    </dgm:pt>
    <dgm:pt modelId="{A0CED72E-4B1A-4574-90AB-4F0965443004}" type="pres">
      <dgm:prSet presAssocID="{FA3E7F54-105E-4CB7-94AF-73D9A04E0639}" presName="rootConnector" presStyleLbl="node1" presStyleIdx="0" presStyleCnt="2"/>
      <dgm:spPr/>
      <dgm:t>
        <a:bodyPr/>
        <a:lstStyle/>
        <a:p>
          <a:endParaRPr lang="ru-RU"/>
        </a:p>
      </dgm:t>
    </dgm:pt>
    <dgm:pt modelId="{71902878-9232-444A-BCFB-188484B5B472}" type="pres">
      <dgm:prSet presAssocID="{FA3E7F54-105E-4CB7-94AF-73D9A04E0639}" presName="childShape" presStyleCnt="0"/>
      <dgm:spPr/>
    </dgm:pt>
    <dgm:pt modelId="{0115CC51-3435-4AA8-90DB-38DF19BAD280}" type="pres">
      <dgm:prSet presAssocID="{29DC8A48-5043-4ECB-9788-6806C6656E55}" presName="Name13" presStyleLbl="parChTrans1D2" presStyleIdx="0" presStyleCnt="13"/>
      <dgm:spPr/>
      <dgm:t>
        <a:bodyPr/>
        <a:lstStyle/>
        <a:p>
          <a:endParaRPr lang="ru-RU"/>
        </a:p>
      </dgm:t>
    </dgm:pt>
    <dgm:pt modelId="{7A63DFD0-2B25-47DB-B4CF-0C9717444C77}" type="pres">
      <dgm:prSet presAssocID="{38F41F38-45A7-40AE-960E-59A6684F1186}" presName="childText" presStyleLbl="bgAcc1" presStyleIdx="0" presStyleCnt="13" custScaleX="329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F5BAAD-BAA5-4885-9AAE-025540520D3E}" type="pres">
      <dgm:prSet presAssocID="{6F065E3C-1A11-4F82-8DAA-DFDC8A00EAAF}" presName="Name13" presStyleLbl="parChTrans1D2" presStyleIdx="1" presStyleCnt="13"/>
      <dgm:spPr/>
      <dgm:t>
        <a:bodyPr/>
        <a:lstStyle/>
        <a:p>
          <a:endParaRPr lang="ru-RU"/>
        </a:p>
      </dgm:t>
    </dgm:pt>
    <dgm:pt modelId="{C556DC16-205C-45D4-B661-7E53C256F15B}" type="pres">
      <dgm:prSet presAssocID="{54689690-2B82-475B-B203-F0CD270503D9}" presName="childText" presStyleLbl="bgAcc1" presStyleIdx="1" presStyleCnt="13" custScaleX="325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10200-066F-4F62-8A62-AE5BC69DDFAD}" type="pres">
      <dgm:prSet presAssocID="{46778961-0EED-4D2E-B495-8237C747C646}" presName="Name13" presStyleLbl="parChTrans1D2" presStyleIdx="2" presStyleCnt="13"/>
      <dgm:spPr/>
      <dgm:t>
        <a:bodyPr/>
        <a:lstStyle/>
        <a:p>
          <a:endParaRPr lang="ru-RU"/>
        </a:p>
      </dgm:t>
    </dgm:pt>
    <dgm:pt modelId="{B6241B54-2F09-4215-9D54-C0EA86FF89FE}" type="pres">
      <dgm:prSet presAssocID="{A3DAA49A-E6D3-4A91-8A7B-94BC28EC6A9C}" presName="childText" presStyleLbl="bgAcc1" presStyleIdx="2" presStyleCnt="13" custScaleX="329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6C7DE2-9CDC-457C-B9C8-1FFF73416894}" type="pres">
      <dgm:prSet presAssocID="{4B1B0583-54B4-4CCA-8B88-6C56BF2CCC96}" presName="Name13" presStyleLbl="parChTrans1D2" presStyleIdx="3" presStyleCnt="13"/>
      <dgm:spPr/>
      <dgm:t>
        <a:bodyPr/>
        <a:lstStyle/>
        <a:p>
          <a:endParaRPr lang="ru-RU"/>
        </a:p>
      </dgm:t>
    </dgm:pt>
    <dgm:pt modelId="{15AE65FF-1F11-44F8-A512-ACB11D722283}" type="pres">
      <dgm:prSet presAssocID="{913F10D7-6D36-4992-AFE2-BD5D6A536EFB}" presName="childText" presStyleLbl="bgAcc1" presStyleIdx="3" presStyleCnt="13" custScaleX="329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2FA3E-467A-4888-85D3-1C418BE42DC2}" type="pres">
      <dgm:prSet presAssocID="{E4EB9C28-9617-4FE5-8717-D2D4E4923330}" presName="Name13" presStyleLbl="parChTrans1D2" presStyleIdx="4" presStyleCnt="13"/>
      <dgm:spPr/>
      <dgm:t>
        <a:bodyPr/>
        <a:lstStyle/>
        <a:p>
          <a:endParaRPr lang="ru-RU"/>
        </a:p>
      </dgm:t>
    </dgm:pt>
    <dgm:pt modelId="{D0C5669C-F869-408E-837A-6041A9E1331D}" type="pres">
      <dgm:prSet presAssocID="{9DEEE740-D7EB-4720-BCCC-90CCD3404774}" presName="childText" presStyleLbl="bgAcc1" presStyleIdx="4" presStyleCnt="13" custScaleX="329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F355D-7C96-4322-A893-E68DD0BF2E75}" type="pres">
      <dgm:prSet presAssocID="{4B7833E2-68F7-42CB-8595-530E0FD0BEFC}" presName="Name13" presStyleLbl="parChTrans1D2" presStyleIdx="5" presStyleCnt="13"/>
      <dgm:spPr/>
      <dgm:t>
        <a:bodyPr/>
        <a:lstStyle/>
        <a:p>
          <a:endParaRPr lang="ru-RU"/>
        </a:p>
      </dgm:t>
    </dgm:pt>
    <dgm:pt modelId="{450B5F29-05C7-4E77-AEAD-ED7495CAB9B1}" type="pres">
      <dgm:prSet presAssocID="{E30197DC-4B67-46EA-B328-854832C5AE31}" presName="childText" presStyleLbl="bgAcc1" presStyleIdx="5" presStyleCnt="13" custScaleX="329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3EAA6A-9A1B-47B9-A14C-70B20BB2F588}" type="pres">
      <dgm:prSet presAssocID="{ADA0454B-F2FA-423C-9CC6-DC1298F94DEA}" presName="root" presStyleCnt="0"/>
      <dgm:spPr/>
    </dgm:pt>
    <dgm:pt modelId="{2581FA97-B0E7-437E-A79D-74442E045533}" type="pres">
      <dgm:prSet presAssocID="{ADA0454B-F2FA-423C-9CC6-DC1298F94DEA}" presName="rootComposite" presStyleCnt="0"/>
      <dgm:spPr/>
    </dgm:pt>
    <dgm:pt modelId="{21E3F2C7-B526-46F9-BEEE-939F5FDC9AE6}" type="pres">
      <dgm:prSet presAssocID="{ADA0454B-F2FA-423C-9CC6-DC1298F94DEA}" presName="rootText" presStyleLbl="node1" presStyleIdx="1" presStyleCnt="2" custScaleX="427548" custScaleY="148965" custLinFactNeighborX="2296" custLinFactNeighborY="-7616"/>
      <dgm:spPr/>
      <dgm:t>
        <a:bodyPr/>
        <a:lstStyle/>
        <a:p>
          <a:endParaRPr lang="ru-RU"/>
        </a:p>
      </dgm:t>
    </dgm:pt>
    <dgm:pt modelId="{CAC67E69-554D-4E28-8E08-0A20265B767A}" type="pres">
      <dgm:prSet presAssocID="{ADA0454B-F2FA-423C-9CC6-DC1298F94DEA}" presName="rootConnector" presStyleLbl="node1" presStyleIdx="1" presStyleCnt="2"/>
      <dgm:spPr/>
      <dgm:t>
        <a:bodyPr/>
        <a:lstStyle/>
        <a:p>
          <a:endParaRPr lang="ru-RU"/>
        </a:p>
      </dgm:t>
    </dgm:pt>
    <dgm:pt modelId="{005A51E3-C94B-4379-85FD-C42C0150A2AA}" type="pres">
      <dgm:prSet presAssocID="{ADA0454B-F2FA-423C-9CC6-DC1298F94DEA}" presName="childShape" presStyleCnt="0"/>
      <dgm:spPr/>
    </dgm:pt>
    <dgm:pt modelId="{3D3D0DBF-E066-429C-9F50-2F0E9DCD5DF7}" type="pres">
      <dgm:prSet presAssocID="{52C566FC-0AE4-40F5-91F8-075B8462723A}" presName="Name13" presStyleLbl="parChTrans1D2" presStyleIdx="6" presStyleCnt="13"/>
      <dgm:spPr/>
      <dgm:t>
        <a:bodyPr/>
        <a:lstStyle/>
        <a:p>
          <a:endParaRPr lang="ru-RU"/>
        </a:p>
      </dgm:t>
    </dgm:pt>
    <dgm:pt modelId="{20255616-921F-4982-B24F-C4908D88F457}" type="pres">
      <dgm:prSet presAssocID="{C504ADF1-1FB8-4FDA-8CD1-BCE3428DF9AE}" presName="childText" presStyleLbl="bgAcc1" presStyleIdx="6" presStyleCnt="13" custScaleX="703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0D4FC-22E6-437C-9873-B1397AAD763B}" type="pres">
      <dgm:prSet presAssocID="{F0936FAF-D5EA-46D5-A9FC-3A4478E56625}" presName="Name13" presStyleLbl="parChTrans1D2" presStyleIdx="7" presStyleCnt="13"/>
      <dgm:spPr/>
      <dgm:t>
        <a:bodyPr/>
        <a:lstStyle/>
        <a:p>
          <a:endParaRPr lang="ru-RU"/>
        </a:p>
      </dgm:t>
    </dgm:pt>
    <dgm:pt modelId="{6A2056F0-C4D7-4193-8115-86345D6DE1F2}" type="pres">
      <dgm:prSet presAssocID="{4B2606A9-B19F-4381-A9F8-FD3EAED10265}" presName="childText" presStyleLbl="bgAcc1" presStyleIdx="7" presStyleCnt="13" custScaleX="703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CDFD0-00D5-4B80-9E2E-F7D31D930EB9}" type="pres">
      <dgm:prSet presAssocID="{BB82006B-8656-4E31-9D31-BD6EE271CC0D}" presName="Name13" presStyleLbl="parChTrans1D2" presStyleIdx="8" presStyleCnt="13"/>
      <dgm:spPr/>
      <dgm:t>
        <a:bodyPr/>
        <a:lstStyle/>
        <a:p>
          <a:endParaRPr lang="ru-RU"/>
        </a:p>
      </dgm:t>
    </dgm:pt>
    <dgm:pt modelId="{08C398F8-6CDA-400C-B5EE-D6D800E7AC83}" type="pres">
      <dgm:prSet presAssocID="{488FC395-B8EB-4247-AC41-817EC20EAC29}" presName="childText" presStyleLbl="bgAcc1" presStyleIdx="8" presStyleCnt="13" custScaleX="703136" custScaleY="128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3D08F4-56C5-4A26-A24C-46456C5C1823}" type="pres">
      <dgm:prSet presAssocID="{84EF02BF-21F6-4183-A152-1E173395CAEF}" presName="Name13" presStyleLbl="parChTrans1D2" presStyleIdx="9" presStyleCnt="13"/>
      <dgm:spPr/>
      <dgm:t>
        <a:bodyPr/>
        <a:lstStyle/>
        <a:p>
          <a:endParaRPr lang="ru-RU"/>
        </a:p>
      </dgm:t>
    </dgm:pt>
    <dgm:pt modelId="{B68BABAA-BF4E-4CED-AA5B-5BD5F8DF2AA3}" type="pres">
      <dgm:prSet presAssocID="{5DA55237-C257-47AC-B16A-B2F9A2F882B2}" presName="childText" presStyleLbl="bgAcc1" presStyleIdx="9" presStyleCnt="13" custScaleX="703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D8BB9-DA4F-444A-BA2B-A9E3EE254C50}" type="pres">
      <dgm:prSet presAssocID="{9D26835A-09E6-4726-8D71-0BF8E6FA2E94}" presName="Name13" presStyleLbl="parChTrans1D2" presStyleIdx="10" presStyleCnt="13"/>
      <dgm:spPr/>
      <dgm:t>
        <a:bodyPr/>
        <a:lstStyle/>
        <a:p>
          <a:endParaRPr lang="ru-RU"/>
        </a:p>
      </dgm:t>
    </dgm:pt>
    <dgm:pt modelId="{3AA5812A-4026-45A8-AAD7-A284F35C4B2E}" type="pres">
      <dgm:prSet presAssocID="{93D4B734-557D-4251-9367-931138EC250B}" presName="childText" presStyleLbl="bgAcc1" presStyleIdx="10" presStyleCnt="13" custScaleX="703136" custScaleY="158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2A7AE-F4D2-4602-87B7-E9520629C158}" type="pres">
      <dgm:prSet presAssocID="{67E2523F-8408-42D1-82C8-5BBD596735BC}" presName="Name13" presStyleLbl="parChTrans1D2" presStyleIdx="11" presStyleCnt="13"/>
      <dgm:spPr/>
      <dgm:t>
        <a:bodyPr/>
        <a:lstStyle/>
        <a:p>
          <a:endParaRPr lang="ru-RU"/>
        </a:p>
      </dgm:t>
    </dgm:pt>
    <dgm:pt modelId="{DFC1087C-D283-47BD-BAEB-7476FBCFD309}" type="pres">
      <dgm:prSet presAssocID="{48127B06-F684-4CD4-BBB0-585CCFB3948A}" presName="childText" presStyleLbl="bgAcc1" presStyleIdx="11" presStyleCnt="13" custScaleX="703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5BD5C-8387-4D0D-8238-7664EEA0DF0F}" type="pres">
      <dgm:prSet presAssocID="{52E4A8FE-9D0B-4EFF-A32C-F6615D97122F}" presName="Name13" presStyleLbl="parChTrans1D2" presStyleIdx="12" presStyleCnt="13"/>
      <dgm:spPr/>
      <dgm:t>
        <a:bodyPr/>
        <a:lstStyle/>
        <a:p>
          <a:endParaRPr lang="ru-RU"/>
        </a:p>
      </dgm:t>
    </dgm:pt>
    <dgm:pt modelId="{212A06ED-1714-42B3-AA5E-A80A3B028B92}" type="pres">
      <dgm:prSet presAssocID="{38C1D020-D1A8-41AB-8C1A-C5633077E6DB}" presName="childText" presStyleLbl="bgAcc1" presStyleIdx="12" presStyleCnt="13" custScaleX="703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8CF36A-6537-4EC2-9157-728BDC494FD0}" type="presOf" srcId="{67E2523F-8408-42D1-82C8-5BBD596735BC}" destId="{08F2A7AE-F4D2-4602-87B7-E9520629C158}" srcOrd="0" destOrd="0" presId="urn:microsoft.com/office/officeart/2005/8/layout/hierarchy3"/>
    <dgm:cxn modelId="{E0FB33FF-4EC8-4F85-ADDF-9EA0E9A3513D}" srcId="{6D1BE78C-9B2C-4C88-BA20-7ADBC3149510}" destId="{FA3E7F54-105E-4CB7-94AF-73D9A04E0639}" srcOrd="0" destOrd="0" parTransId="{7ACD2E2C-7CA9-46C4-8F72-379CBA5D837F}" sibTransId="{C8EE14B9-79A0-4B5A-AF88-7D936E7579E8}"/>
    <dgm:cxn modelId="{1C84D2C7-37A4-4538-8EFD-B87C8F439AC4}" type="presOf" srcId="{FA3E7F54-105E-4CB7-94AF-73D9A04E0639}" destId="{7BD8D0DB-ED0F-4B23-A0BC-7F5A293F91B1}" srcOrd="0" destOrd="0" presId="urn:microsoft.com/office/officeart/2005/8/layout/hierarchy3"/>
    <dgm:cxn modelId="{451F972C-4289-4DD8-AA7D-B48052D5EA2F}" srcId="{FA3E7F54-105E-4CB7-94AF-73D9A04E0639}" destId="{913F10D7-6D36-4992-AFE2-BD5D6A536EFB}" srcOrd="3" destOrd="0" parTransId="{4B1B0583-54B4-4CCA-8B88-6C56BF2CCC96}" sibTransId="{5C2DE13D-F1F4-49E7-B16B-0AA0AB0DBDC9}"/>
    <dgm:cxn modelId="{DEB7F6E6-58CB-4949-B385-4B27B0B40254}" type="presOf" srcId="{BB82006B-8656-4E31-9D31-BD6EE271CC0D}" destId="{EC9CDFD0-00D5-4B80-9E2E-F7D31D930EB9}" srcOrd="0" destOrd="0" presId="urn:microsoft.com/office/officeart/2005/8/layout/hierarchy3"/>
    <dgm:cxn modelId="{A131D591-074D-4D02-A837-4D043EECF08E}" type="presOf" srcId="{488FC395-B8EB-4247-AC41-817EC20EAC29}" destId="{08C398F8-6CDA-400C-B5EE-D6D800E7AC83}" srcOrd="0" destOrd="0" presId="urn:microsoft.com/office/officeart/2005/8/layout/hierarchy3"/>
    <dgm:cxn modelId="{4AC5BE1D-1E93-4FF0-A201-9BBE1DBE30C5}" type="presOf" srcId="{93D4B734-557D-4251-9367-931138EC250B}" destId="{3AA5812A-4026-45A8-AAD7-A284F35C4B2E}" srcOrd="0" destOrd="0" presId="urn:microsoft.com/office/officeart/2005/8/layout/hierarchy3"/>
    <dgm:cxn modelId="{DFCB9070-1E29-45AD-A7AA-51E605AB6F45}" type="presOf" srcId="{9D26835A-09E6-4726-8D71-0BF8E6FA2E94}" destId="{BF4D8BB9-DA4F-444A-BA2B-A9E3EE254C50}" srcOrd="0" destOrd="0" presId="urn:microsoft.com/office/officeart/2005/8/layout/hierarchy3"/>
    <dgm:cxn modelId="{44DE4887-AAB4-4009-BDF6-96590CC749EF}" type="presOf" srcId="{6F065E3C-1A11-4F82-8DAA-DFDC8A00EAAF}" destId="{70F5BAAD-BAA5-4885-9AAE-025540520D3E}" srcOrd="0" destOrd="0" presId="urn:microsoft.com/office/officeart/2005/8/layout/hierarchy3"/>
    <dgm:cxn modelId="{7C6A012F-7B0A-4424-80AA-69A9EF18A63C}" type="presOf" srcId="{46778961-0EED-4D2E-B495-8237C747C646}" destId="{A5D10200-066F-4F62-8A62-AE5BC69DDFAD}" srcOrd="0" destOrd="0" presId="urn:microsoft.com/office/officeart/2005/8/layout/hierarchy3"/>
    <dgm:cxn modelId="{688DD6D7-D065-40F2-95B0-8535FB102042}" srcId="{6D1BE78C-9B2C-4C88-BA20-7ADBC3149510}" destId="{ADA0454B-F2FA-423C-9CC6-DC1298F94DEA}" srcOrd="1" destOrd="0" parTransId="{A2F357D9-0D94-46B2-9769-A474D780D8CC}" sibTransId="{02D4499C-29E8-43BA-8D7A-B633CF1F4E58}"/>
    <dgm:cxn modelId="{E6F6946C-61B3-440C-A2B2-9955C195B927}" type="presOf" srcId="{4B2606A9-B19F-4381-A9F8-FD3EAED10265}" destId="{6A2056F0-C4D7-4193-8115-86345D6DE1F2}" srcOrd="0" destOrd="0" presId="urn:microsoft.com/office/officeart/2005/8/layout/hierarchy3"/>
    <dgm:cxn modelId="{BEB23C32-6B43-40E3-BDA4-DE23774F0128}" type="presOf" srcId="{C504ADF1-1FB8-4FDA-8CD1-BCE3428DF9AE}" destId="{20255616-921F-4982-B24F-C4908D88F457}" srcOrd="0" destOrd="0" presId="urn:microsoft.com/office/officeart/2005/8/layout/hierarchy3"/>
    <dgm:cxn modelId="{64DAEBD1-4A84-4A41-83C9-A3FBECFD174C}" srcId="{ADA0454B-F2FA-423C-9CC6-DC1298F94DEA}" destId="{488FC395-B8EB-4247-AC41-817EC20EAC29}" srcOrd="2" destOrd="0" parTransId="{BB82006B-8656-4E31-9D31-BD6EE271CC0D}" sibTransId="{1F070E5E-0B54-4684-B533-792F5B1422CE}"/>
    <dgm:cxn modelId="{F1079813-A2DC-406D-8438-C5C3F6A8776F}" type="presOf" srcId="{29DC8A48-5043-4ECB-9788-6806C6656E55}" destId="{0115CC51-3435-4AA8-90DB-38DF19BAD280}" srcOrd="0" destOrd="0" presId="urn:microsoft.com/office/officeart/2005/8/layout/hierarchy3"/>
    <dgm:cxn modelId="{6BB27D7C-71EA-4F19-A21A-5F94EA3949E0}" srcId="{ADA0454B-F2FA-423C-9CC6-DC1298F94DEA}" destId="{5DA55237-C257-47AC-B16A-B2F9A2F882B2}" srcOrd="3" destOrd="0" parTransId="{84EF02BF-21F6-4183-A152-1E173395CAEF}" sibTransId="{C6BE28AA-F296-40B3-A99C-77FA14B06930}"/>
    <dgm:cxn modelId="{AE8A3DCF-9A37-4971-96FD-95C18E249D0D}" type="presOf" srcId="{ADA0454B-F2FA-423C-9CC6-DC1298F94DEA}" destId="{21E3F2C7-B526-46F9-BEEE-939F5FDC9AE6}" srcOrd="0" destOrd="0" presId="urn:microsoft.com/office/officeart/2005/8/layout/hierarchy3"/>
    <dgm:cxn modelId="{578270B8-AE95-4C51-83CA-0359A06F11AA}" type="presOf" srcId="{9DEEE740-D7EB-4720-BCCC-90CCD3404774}" destId="{D0C5669C-F869-408E-837A-6041A9E1331D}" srcOrd="0" destOrd="0" presId="urn:microsoft.com/office/officeart/2005/8/layout/hierarchy3"/>
    <dgm:cxn modelId="{F2848E9B-5F79-4513-9FAA-3A044A85B555}" type="presOf" srcId="{ADA0454B-F2FA-423C-9CC6-DC1298F94DEA}" destId="{CAC67E69-554D-4E28-8E08-0A20265B767A}" srcOrd="1" destOrd="0" presId="urn:microsoft.com/office/officeart/2005/8/layout/hierarchy3"/>
    <dgm:cxn modelId="{B2D94244-1726-4A46-AB0D-C62ACBE35193}" type="presOf" srcId="{F0936FAF-D5EA-46D5-A9FC-3A4478E56625}" destId="{6100D4FC-22E6-437C-9873-B1397AAD763B}" srcOrd="0" destOrd="0" presId="urn:microsoft.com/office/officeart/2005/8/layout/hierarchy3"/>
    <dgm:cxn modelId="{63B83D63-1881-4F2F-8EB9-C4B7765C3F37}" type="presOf" srcId="{A3DAA49A-E6D3-4A91-8A7B-94BC28EC6A9C}" destId="{B6241B54-2F09-4215-9D54-C0EA86FF89FE}" srcOrd="0" destOrd="0" presId="urn:microsoft.com/office/officeart/2005/8/layout/hierarchy3"/>
    <dgm:cxn modelId="{053C6579-F96B-4A1E-B75B-1F9146E17160}" type="presOf" srcId="{5DA55237-C257-47AC-B16A-B2F9A2F882B2}" destId="{B68BABAA-BF4E-4CED-AA5B-5BD5F8DF2AA3}" srcOrd="0" destOrd="0" presId="urn:microsoft.com/office/officeart/2005/8/layout/hierarchy3"/>
    <dgm:cxn modelId="{D2786331-795E-45DE-B326-D2ED8EE61599}" type="presOf" srcId="{E4EB9C28-9617-4FE5-8717-D2D4E4923330}" destId="{A6C2FA3E-467A-4888-85D3-1C418BE42DC2}" srcOrd="0" destOrd="0" presId="urn:microsoft.com/office/officeart/2005/8/layout/hierarchy3"/>
    <dgm:cxn modelId="{EF656183-70EB-44C8-B9D0-27A5E8927555}" type="presOf" srcId="{38C1D020-D1A8-41AB-8C1A-C5633077E6DB}" destId="{212A06ED-1714-42B3-AA5E-A80A3B028B92}" srcOrd="0" destOrd="0" presId="urn:microsoft.com/office/officeart/2005/8/layout/hierarchy3"/>
    <dgm:cxn modelId="{F5FF34DD-68F4-445E-B4EA-2E43B51C7BC6}" srcId="{FA3E7F54-105E-4CB7-94AF-73D9A04E0639}" destId="{38F41F38-45A7-40AE-960E-59A6684F1186}" srcOrd="0" destOrd="0" parTransId="{29DC8A48-5043-4ECB-9788-6806C6656E55}" sibTransId="{2F782E75-0831-4B15-B8AA-361868958706}"/>
    <dgm:cxn modelId="{8A049783-FEDB-4A1D-94E8-602F9474A957}" srcId="{FA3E7F54-105E-4CB7-94AF-73D9A04E0639}" destId="{E30197DC-4B67-46EA-B328-854832C5AE31}" srcOrd="5" destOrd="0" parTransId="{4B7833E2-68F7-42CB-8595-530E0FD0BEFC}" sibTransId="{E70CC362-1923-4496-B870-67979ABB9B48}"/>
    <dgm:cxn modelId="{0E91F3EA-B748-4A0F-BBAD-FC16EE749AE7}" type="presOf" srcId="{54689690-2B82-475B-B203-F0CD270503D9}" destId="{C556DC16-205C-45D4-B661-7E53C256F15B}" srcOrd="0" destOrd="0" presId="urn:microsoft.com/office/officeart/2005/8/layout/hierarchy3"/>
    <dgm:cxn modelId="{5B9844B3-D970-4061-804C-DE49C16B809D}" type="presOf" srcId="{4B1B0583-54B4-4CCA-8B88-6C56BF2CCC96}" destId="{316C7DE2-9CDC-457C-B9C8-1FFF73416894}" srcOrd="0" destOrd="0" presId="urn:microsoft.com/office/officeart/2005/8/layout/hierarchy3"/>
    <dgm:cxn modelId="{BF12F971-022D-4D24-A815-8B8082600A5D}" srcId="{ADA0454B-F2FA-423C-9CC6-DC1298F94DEA}" destId="{C504ADF1-1FB8-4FDA-8CD1-BCE3428DF9AE}" srcOrd="0" destOrd="0" parTransId="{52C566FC-0AE4-40F5-91F8-075B8462723A}" sibTransId="{EDE5E089-08B2-42B1-A4BA-BC9103909250}"/>
    <dgm:cxn modelId="{00D14869-8533-4303-AEF4-02A6C8E78F2B}" srcId="{FA3E7F54-105E-4CB7-94AF-73D9A04E0639}" destId="{A3DAA49A-E6D3-4A91-8A7B-94BC28EC6A9C}" srcOrd="2" destOrd="0" parTransId="{46778961-0EED-4D2E-B495-8237C747C646}" sibTransId="{5C614996-1F1A-4C2A-9EF2-DC4872FA3F40}"/>
    <dgm:cxn modelId="{EEF2AEC9-5102-46D5-9E4F-88368E654C9A}" srcId="{ADA0454B-F2FA-423C-9CC6-DC1298F94DEA}" destId="{48127B06-F684-4CD4-BBB0-585CCFB3948A}" srcOrd="5" destOrd="0" parTransId="{67E2523F-8408-42D1-82C8-5BBD596735BC}" sibTransId="{77E6BB05-D061-415B-9BE7-6DD8A7037A07}"/>
    <dgm:cxn modelId="{47B595D9-0049-4124-A88F-DC4AAA376C94}" srcId="{ADA0454B-F2FA-423C-9CC6-DC1298F94DEA}" destId="{4B2606A9-B19F-4381-A9F8-FD3EAED10265}" srcOrd="1" destOrd="0" parTransId="{F0936FAF-D5EA-46D5-A9FC-3A4478E56625}" sibTransId="{19069339-7227-4AB0-B3A1-0D8D1B9444DC}"/>
    <dgm:cxn modelId="{8CB170D4-1E8B-47F6-AC5D-E223CBBDA320}" srcId="{ADA0454B-F2FA-423C-9CC6-DC1298F94DEA}" destId="{93D4B734-557D-4251-9367-931138EC250B}" srcOrd="4" destOrd="0" parTransId="{9D26835A-09E6-4726-8D71-0BF8E6FA2E94}" sibTransId="{1E181F68-D703-412D-A053-38BAB6CEAD84}"/>
    <dgm:cxn modelId="{E58A2EAF-4704-49DD-B36C-686512F9EF35}" srcId="{FA3E7F54-105E-4CB7-94AF-73D9A04E0639}" destId="{9DEEE740-D7EB-4720-BCCC-90CCD3404774}" srcOrd="4" destOrd="0" parTransId="{E4EB9C28-9617-4FE5-8717-D2D4E4923330}" sibTransId="{DDAAC328-DC61-4BBA-9536-2E93C7814906}"/>
    <dgm:cxn modelId="{8214B763-330A-4981-A6A5-B605E1BAAC95}" type="presOf" srcId="{913F10D7-6D36-4992-AFE2-BD5D6A536EFB}" destId="{15AE65FF-1F11-44F8-A512-ACB11D722283}" srcOrd="0" destOrd="0" presId="urn:microsoft.com/office/officeart/2005/8/layout/hierarchy3"/>
    <dgm:cxn modelId="{1102DD84-2668-40D3-9359-457EEB49A8CE}" type="presOf" srcId="{84EF02BF-21F6-4183-A152-1E173395CAEF}" destId="{993D08F4-56C5-4A26-A24C-46456C5C1823}" srcOrd="0" destOrd="0" presId="urn:microsoft.com/office/officeart/2005/8/layout/hierarchy3"/>
    <dgm:cxn modelId="{433F6B51-9CE3-49BD-A2A5-BB6A25153098}" type="presOf" srcId="{38F41F38-45A7-40AE-960E-59A6684F1186}" destId="{7A63DFD0-2B25-47DB-B4CF-0C9717444C77}" srcOrd="0" destOrd="0" presId="urn:microsoft.com/office/officeart/2005/8/layout/hierarchy3"/>
    <dgm:cxn modelId="{FD6F08FD-F530-4C1F-8E7C-DDCA8A7ACA39}" type="presOf" srcId="{52E4A8FE-9D0B-4EFF-A32C-F6615D97122F}" destId="{BD75BD5C-8387-4D0D-8238-7664EEA0DF0F}" srcOrd="0" destOrd="0" presId="urn:microsoft.com/office/officeart/2005/8/layout/hierarchy3"/>
    <dgm:cxn modelId="{68BE6BB3-C236-4BC0-9784-F366D4927132}" type="presOf" srcId="{FA3E7F54-105E-4CB7-94AF-73D9A04E0639}" destId="{A0CED72E-4B1A-4574-90AB-4F0965443004}" srcOrd="1" destOrd="0" presId="urn:microsoft.com/office/officeart/2005/8/layout/hierarchy3"/>
    <dgm:cxn modelId="{944B8526-CF43-40FF-A36D-A8D86BB23BAB}" type="presOf" srcId="{48127B06-F684-4CD4-BBB0-585CCFB3948A}" destId="{DFC1087C-D283-47BD-BAEB-7476FBCFD309}" srcOrd="0" destOrd="0" presId="urn:microsoft.com/office/officeart/2005/8/layout/hierarchy3"/>
    <dgm:cxn modelId="{38035169-74F0-42D9-8E60-CFF061E6820B}" srcId="{ADA0454B-F2FA-423C-9CC6-DC1298F94DEA}" destId="{38C1D020-D1A8-41AB-8C1A-C5633077E6DB}" srcOrd="6" destOrd="0" parTransId="{52E4A8FE-9D0B-4EFF-A32C-F6615D97122F}" sibTransId="{AC32656F-39E1-4E56-9BC0-112810ADB72A}"/>
    <dgm:cxn modelId="{84BC777C-F62D-4D5D-B3AF-5747678D0728}" type="presOf" srcId="{6D1BE78C-9B2C-4C88-BA20-7ADBC3149510}" destId="{08612B22-041E-45D5-9D64-B4EC4C103024}" srcOrd="0" destOrd="0" presId="urn:microsoft.com/office/officeart/2005/8/layout/hierarchy3"/>
    <dgm:cxn modelId="{3A73C837-3646-47F7-9F59-BE21BE0B24A9}" type="presOf" srcId="{4B7833E2-68F7-42CB-8595-530E0FD0BEFC}" destId="{EE7F355D-7C96-4322-A893-E68DD0BF2E75}" srcOrd="0" destOrd="0" presId="urn:microsoft.com/office/officeart/2005/8/layout/hierarchy3"/>
    <dgm:cxn modelId="{78362453-F712-46AA-89AC-4B370225ED4D}" type="presOf" srcId="{E30197DC-4B67-46EA-B328-854832C5AE31}" destId="{450B5F29-05C7-4E77-AEAD-ED7495CAB9B1}" srcOrd="0" destOrd="0" presId="urn:microsoft.com/office/officeart/2005/8/layout/hierarchy3"/>
    <dgm:cxn modelId="{0CAA272B-E5BE-4C0C-ABDE-F794C282F3FF}" type="presOf" srcId="{52C566FC-0AE4-40F5-91F8-075B8462723A}" destId="{3D3D0DBF-E066-429C-9F50-2F0E9DCD5DF7}" srcOrd="0" destOrd="0" presId="urn:microsoft.com/office/officeart/2005/8/layout/hierarchy3"/>
    <dgm:cxn modelId="{1091FB36-E894-4957-AC67-7F10866A06B9}" srcId="{FA3E7F54-105E-4CB7-94AF-73D9A04E0639}" destId="{54689690-2B82-475B-B203-F0CD270503D9}" srcOrd="1" destOrd="0" parTransId="{6F065E3C-1A11-4F82-8DAA-DFDC8A00EAAF}" sibTransId="{7B228EFD-3CA3-4CDC-AB05-FE3C93D3946C}"/>
    <dgm:cxn modelId="{713F1B7C-2783-43A4-8D81-1EB13723F9B0}" type="presParOf" srcId="{08612B22-041E-45D5-9D64-B4EC4C103024}" destId="{642EBE67-87C1-41AF-8EA2-DF670122A7AF}" srcOrd="0" destOrd="0" presId="urn:microsoft.com/office/officeart/2005/8/layout/hierarchy3"/>
    <dgm:cxn modelId="{D58E85A8-A54A-4AD9-9E07-586884FD11C7}" type="presParOf" srcId="{642EBE67-87C1-41AF-8EA2-DF670122A7AF}" destId="{5A3B0CA5-D7E0-45BB-8DF8-FFFE3FE6B3AF}" srcOrd="0" destOrd="0" presId="urn:microsoft.com/office/officeart/2005/8/layout/hierarchy3"/>
    <dgm:cxn modelId="{02401904-8A34-474A-A51E-B272CD14C107}" type="presParOf" srcId="{5A3B0CA5-D7E0-45BB-8DF8-FFFE3FE6B3AF}" destId="{7BD8D0DB-ED0F-4B23-A0BC-7F5A293F91B1}" srcOrd="0" destOrd="0" presId="urn:microsoft.com/office/officeart/2005/8/layout/hierarchy3"/>
    <dgm:cxn modelId="{A87F1F33-D471-48B3-88AF-EB31F22971D4}" type="presParOf" srcId="{5A3B0CA5-D7E0-45BB-8DF8-FFFE3FE6B3AF}" destId="{A0CED72E-4B1A-4574-90AB-4F0965443004}" srcOrd="1" destOrd="0" presId="urn:microsoft.com/office/officeart/2005/8/layout/hierarchy3"/>
    <dgm:cxn modelId="{AE8FAB8E-EFAA-448C-9E21-5DC5E09D9680}" type="presParOf" srcId="{642EBE67-87C1-41AF-8EA2-DF670122A7AF}" destId="{71902878-9232-444A-BCFB-188484B5B472}" srcOrd="1" destOrd="0" presId="urn:microsoft.com/office/officeart/2005/8/layout/hierarchy3"/>
    <dgm:cxn modelId="{DFEF4358-2C28-4E80-A72A-BF2B7D795463}" type="presParOf" srcId="{71902878-9232-444A-BCFB-188484B5B472}" destId="{0115CC51-3435-4AA8-90DB-38DF19BAD280}" srcOrd="0" destOrd="0" presId="urn:microsoft.com/office/officeart/2005/8/layout/hierarchy3"/>
    <dgm:cxn modelId="{F13A5F35-BE83-4CEA-8595-DD2AF7598A57}" type="presParOf" srcId="{71902878-9232-444A-BCFB-188484B5B472}" destId="{7A63DFD0-2B25-47DB-B4CF-0C9717444C77}" srcOrd="1" destOrd="0" presId="urn:microsoft.com/office/officeart/2005/8/layout/hierarchy3"/>
    <dgm:cxn modelId="{7DFD95E6-FA68-409E-9CBD-41DD76963469}" type="presParOf" srcId="{71902878-9232-444A-BCFB-188484B5B472}" destId="{70F5BAAD-BAA5-4885-9AAE-025540520D3E}" srcOrd="2" destOrd="0" presId="urn:microsoft.com/office/officeart/2005/8/layout/hierarchy3"/>
    <dgm:cxn modelId="{5E2EC8AC-2F55-459D-8A7E-3A709DB405E9}" type="presParOf" srcId="{71902878-9232-444A-BCFB-188484B5B472}" destId="{C556DC16-205C-45D4-B661-7E53C256F15B}" srcOrd="3" destOrd="0" presId="urn:microsoft.com/office/officeart/2005/8/layout/hierarchy3"/>
    <dgm:cxn modelId="{8A59F2B6-1AF5-4C6A-9539-B037AB13BF33}" type="presParOf" srcId="{71902878-9232-444A-BCFB-188484B5B472}" destId="{A5D10200-066F-4F62-8A62-AE5BC69DDFAD}" srcOrd="4" destOrd="0" presId="urn:microsoft.com/office/officeart/2005/8/layout/hierarchy3"/>
    <dgm:cxn modelId="{FDAC6123-16E7-4A0B-BA94-EEC8AD27CC5F}" type="presParOf" srcId="{71902878-9232-444A-BCFB-188484B5B472}" destId="{B6241B54-2F09-4215-9D54-C0EA86FF89FE}" srcOrd="5" destOrd="0" presId="urn:microsoft.com/office/officeart/2005/8/layout/hierarchy3"/>
    <dgm:cxn modelId="{A5D53524-DBD6-436B-A98C-DF8DC08CC07F}" type="presParOf" srcId="{71902878-9232-444A-BCFB-188484B5B472}" destId="{316C7DE2-9CDC-457C-B9C8-1FFF73416894}" srcOrd="6" destOrd="0" presId="urn:microsoft.com/office/officeart/2005/8/layout/hierarchy3"/>
    <dgm:cxn modelId="{00B4982B-7794-492C-A736-C129430D8C29}" type="presParOf" srcId="{71902878-9232-444A-BCFB-188484B5B472}" destId="{15AE65FF-1F11-44F8-A512-ACB11D722283}" srcOrd="7" destOrd="0" presId="urn:microsoft.com/office/officeart/2005/8/layout/hierarchy3"/>
    <dgm:cxn modelId="{89FF1DDA-C9F9-4E86-9477-E9592FEB3A49}" type="presParOf" srcId="{71902878-9232-444A-BCFB-188484B5B472}" destId="{A6C2FA3E-467A-4888-85D3-1C418BE42DC2}" srcOrd="8" destOrd="0" presId="urn:microsoft.com/office/officeart/2005/8/layout/hierarchy3"/>
    <dgm:cxn modelId="{34CB253D-75E9-4BDD-95DE-1F7BDA3F5F6B}" type="presParOf" srcId="{71902878-9232-444A-BCFB-188484B5B472}" destId="{D0C5669C-F869-408E-837A-6041A9E1331D}" srcOrd="9" destOrd="0" presId="urn:microsoft.com/office/officeart/2005/8/layout/hierarchy3"/>
    <dgm:cxn modelId="{C29FB346-E2E8-4556-A200-E3371F2C57BA}" type="presParOf" srcId="{71902878-9232-444A-BCFB-188484B5B472}" destId="{EE7F355D-7C96-4322-A893-E68DD0BF2E75}" srcOrd="10" destOrd="0" presId="urn:microsoft.com/office/officeart/2005/8/layout/hierarchy3"/>
    <dgm:cxn modelId="{7CE2926F-C896-406F-BA95-C7341B9AE5C2}" type="presParOf" srcId="{71902878-9232-444A-BCFB-188484B5B472}" destId="{450B5F29-05C7-4E77-AEAD-ED7495CAB9B1}" srcOrd="11" destOrd="0" presId="urn:microsoft.com/office/officeart/2005/8/layout/hierarchy3"/>
    <dgm:cxn modelId="{2532FD27-0275-4CE0-8707-422C6B68045A}" type="presParOf" srcId="{08612B22-041E-45D5-9D64-B4EC4C103024}" destId="{053EAA6A-9A1B-47B9-A14C-70B20BB2F588}" srcOrd="1" destOrd="0" presId="urn:microsoft.com/office/officeart/2005/8/layout/hierarchy3"/>
    <dgm:cxn modelId="{4A13DE8E-5ECC-47CA-9B91-CE4660A3B10A}" type="presParOf" srcId="{053EAA6A-9A1B-47B9-A14C-70B20BB2F588}" destId="{2581FA97-B0E7-437E-A79D-74442E045533}" srcOrd="0" destOrd="0" presId="urn:microsoft.com/office/officeart/2005/8/layout/hierarchy3"/>
    <dgm:cxn modelId="{BB5C3020-AF03-4F59-8F56-3AD08EE6A3B8}" type="presParOf" srcId="{2581FA97-B0E7-437E-A79D-74442E045533}" destId="{21E3F2C7-B526-46F9-BEEE-939F5FDC9AE6}" srcOrd="0" destOrd="0" presId="urn:microsoft.com/office/officeart/2005/8/layout/hierarchy3"/>
    <dgm:cxn modelId="{F96F60D0-985A-4B0F-AC7F-329DF9D37602}" type="presParOf" srcId="{2581FA97-B0E7-437E-A79D-74442E045533}" destId="{CAC67E69-554D-4E28-8E08-0A20265B767A}" srcOrd="1" destOrd="0" presId="urn:microsoft.com/office/officeart/2005/8/layout/hierarchy3"/>
    <dgm:cxn modelId="{DF41598A-7D2D-4E2A-9D67-A52007A4FF68}" type="presParOf" srcId="{053EAA6A-9A1B-47B9-A14C-70B20BB2F588}" destId="{005A51E3-C94B-4379-85FD-C42C0150A2AA}" srcOrd="1" destOrd="0" presId="urn:microsoft.com/office/officeart/2005/8/layout/hierarchy3"/>
    <dgm:cxn modelId="{CFAF12EF-48EF-4AE4-9102-C933C83496D9}" type="presParOf" srcId="{005A51E3-C94B-4379-85FD-C42C0150A2AA}" destId="{3D3D0DBF-E066-429C-9F50-2F0E9DCD5DF7}" srcOrd="0" destOrd="0" presId="urn:microsoft.com/office/officeart/2005/8/layout/hierarchy3"/>
    <dgm:cxn modelId="{A7432371-8651-44D5-B75D-65AFDF1A0824}" type="presParOf" srcId="{005A51E3-C94B-4379-85FD-C42C0150A2AA}" destId="{20255616-921F-4982-B24F-C4908D88F457}" srcOrd="1" destOrd="0" presId="urn:microsoft.com/office/officeart/2005/8/layout/hierarchy3"/>
    <dgm:cxn modelId="{D83CF78A-8FEB-4C47-A624-AD471FF15896}" type="presParOf" srcId="{005A51E3-C94B-4379-85FD-C42C0150A2AA}" destId="{6100D4FC-22E6-437C-9873-B1397AAD763B}" srcOrd="2" destOrd="0" presId="urn:microsoft.com/office/officeart/2005/8/layout/hierarchy3"/>
    <dgm:cxn modelId="{E61C146D-ECB7-4554-8928-82EAE824F2E3}" type="presParOf" srcId="{005A51E3-C94B-4379-85FD-C42C0150A2AA}" destId="{6A2056F0-C4D7-4193-8115-86345D6DE1F2}" srcOrd="3" destOrd="0" presId="urn:microsoft.com/office/officeart/2005/8/layout/hierarchy3"/>
    <dgm:cxn modelId="{065BFD55-96A3-4240-B8F7-08B5415B2D14}" type="presParOf" srcId="{005A51E3-C94B-4379-85FD-C42C0150A2AA}" destId="{EC9CDFD0-00D5-4B80-9E2E-F7D31D930EB9}" srcOrd="4" destOrd="0" presId="urn:microsoft.com/office/officeart/2005/8/layout/hierarchy3"/>
    <dgm:cxn modelId="{37D71799-E1BC-4C98-A8F9-AAB7655ADBBE}" type="presParOf" srcId="{005A51E3-C94B-4379-85FD-C42C0150A2AA}" destId="{08C398F8-6CDA-400C-B5EE-D6D800E7AC83}" srcOrd="5" destOrd="0" presId="urn:microsoft.com/office/officeart/2005/8/layout/hierarchy3"/>
    <dgm:cxn modelId="{6EB5E851-4109-451A-AE4C-CF0A0ED89560}" type="presParOf" srcId="{005A51E3-C94B-4379-85FD-C42C0150A2AA}" destId="{993D08F4-56C5-4A26-A24C-46456C5C1823}" srcOrd="6" destOrd="0" presId="urn:microsoft.com/office/officeart/2005/8/layout/hierarchy3"/>
    <dgm:cxn modelId="{2BCE800F-7E88-49E2-8D79-3C25CAAB52C6}" type="presParOf" srcId="{005A51E3-C94B-4379-85FD-C42C0150A2AA}" destId="{B68BABAA-BF4E-4CED-AA5B-5BD5F8DF2AA3}" srcOrd="7" destOrd="0" presId="urn:microsoft.com/office/officeart/2005/8/layout/hierarchy3"/>
    <dgm:cxn modelId="{A36B6ABE-8775-4BDE-9BEB-123D747A5877}" type="presParOf" srcId="{005A51E3-C94B-4379-85FD-C42C0150A2AA}" destId="{BF4D8BB9-DA4F-444A-BA2B-A9E3EE254C50}" srcOrd="8" destOrd="0" presId="urn:microsoft.com/office/officeart/2005/8/layout/hierarchy3"/>
    <dgm:cxn modelId="{17D73E41-2520-4C38-B2F3-98D5D736F29D}" type="presParOf" srcId="{005A51E3-C94B-4379-85FD-C42C0150A2AA}" destId="{3AA5812A-4026-45A8-AAD7-A284F35C4B2E}" srcOrd="9" destOrd="0" presId="urn:microsoft.com/office/officeart/2005/8/layout/hierarchy3"/>
    <dgm:cxn modelId="{AA42FC3B-88D8-4EB0-868D-244B19DA49C2}" type="presParOf" srcId="{005A51E3-C94B-4379-85FD-C42C0150A2AA}" destId="{08F2A7AE-F4D2-4602-87B7-E9520629C158}" srcOrd="10" destOrd="0" presId="urn:microsoft.com/office/officeart/2005/8/layout/hierarchy3"/>
    <dgm:cxn modelId="{2512BDAE-2773-4BAC-8FFE-8982432CD9BC}" type="presParOf" srcId="{005A51E3-C94B-4379-85FD-C42C0150A2AA}" destId="{DFC1087C-D283-47BD-BAEB-7476FBCFD309}" srcOrd="11" destOrd="0" presId="urn:microsoft.com/office/officeart/2005/8/layout/hierarchy3"/>
    <dgm:cxn modelId="{5700B788-95DF-4A57-A77A-F5BB6E0467A3}" type="presParOf" srcId="{005A51E3-C94B-4379-85FD-C42C0150A2AA}" destId="{BD75BD5C-8387-4D0D-8238-7664EEA0DF0F}" srcOrd="12" destOrd="0" presId="urn:microsoft.com/office/officeart/2005/8/layout/hierarchy3"/>
    <dgm:cxn modelId="{81BF5FD7-4763-4527-B44D-421254256C73}" type="presParOf" srcId="{005A51E3-C94B-4379-85FD-C42C0150A2AA}" destId="{212A06ED-1714-42B3-AA5E-A80A3B028B92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09980E6-538E-4B3F-A5DE-0B9E0574FEFE}" type="doc">
      <dgm:prSet loTypeId="urn:microsoft.com/office/officeart/2005/8/layout/hList9" loCatId="list" qsTypeId="urn:microsoft.com/office/officeart/2005/8/quickstyle/3d2#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0EED546-AC9E-41BE-8050-601E804EDBD0}">
      <dgm:prSet phldrT="[Текст]" custT="1"/>
      <dgm:spPr/>
      <dgm:t>
        <a:bodyPr/>
        <a:lstStyle/>
        <a:p>
          <a:r>
            <a:rPr lang="ru-RU" sz="4800" dirty="0" smtClean="0">
              <a:latin typeface="+mj-lt"/>
            </a:rPr>
            <a:t>22%</a:t>
          </a:r>
          <a:endParaRPr lang="ru-RU" sz="4800" dirty="0">
            <a:latin typeface="+mj-lt"/>
          </a:endParaRPr>
        </a:p>
      </dgm:t>
    </dgm:pt>
    <dgm:pt modelId="{8F697788-7716-4176-B979-4989B0D46821}" type="parTrans" cxnId="{326DAFF6-CE88-428A-A24C-DE418EA946B4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6DD4DAF9-CD80-4410-9758-01F065084FEB}" type="sibTrans" cxnId="{326DAFF6-CE88-428A-A24C-DE418EA946B4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7A227370-574E-47E0-A596-E6B056DA2637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для всех категорий граждан</a:t>
          </a:r>
          <a:endParaRPr lang="ru-RU" sz="1800" dirty="0">
            <a:latin typeface="+mj-lt"/>
          </a:endParaRPr>
        </a:p>
      </dgm:t>
    </dgm:pt>
    <dgm:pt modelId="{BD58F56C-813C-4062-9BBF-8A66277E77B4}" type="parTrans" cxnId="{8704DE02-1547-48BF-8A69-144A3F8625FF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66B89DE7-5975-4F1C-BE3B-1EFE67F8A00D}" type="sibTrans" cxnId="{8704DE02-1547-48BF-8A69-144A3F8625FF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7BF28A00-D9C1-4A65-818F-225BB07F5483}">
      <dgm:prSet phldrT="[Текст]" custT="1"/>
      <dgm:spPr/>
      <dgm:t>
        <a:bodyPr/>
        <a:lstStyle/>
        <a:p>
          <a:r>
            <a:rPr lang="ru-RU" sz="4800" dirty="0" smtClean="0">
              <a:latin typeface="+mj-lt"/>
            </a:rPr>
            <a:t>10%</a:t>
          </a:r>
          <a:endParaRPr lang="ru-RU" sz="4800" dirty="0">
            <a:latin typeface="+mj-lt"/>
          </a:endParaRPr>
        </a:p>
      </dgm:t>
    </dgm:pt>
    <dgm:pt modelId="{4E1157EA-2310-4F89-8C15-66CC92B17D5F}" type="parTrans" cxnId="{97033FE9-D999-4FCA-AF7D-A828E8E0F421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86D64B2B-55AC-4942-A1B6-89BE4A59BDEB}" type="sibTrans" cxnId="{97033FE9-D999-4FCA-AF7D-A828E8E0F421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37ADCA53-99E1-4D91-8FC5-5C3C1C38B4DA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для многодетных семей, семей одиноких матерей, семей, имеющих в своем составе получателей пенсий по потери кормильца, одиноко проживающих пенсионеров, семей, имеющих в своем составе детей-инвалидов, со среднедушевым доходом ниже величины  прожиточного минимума</a:t>
          </a:r>
          <a:endParaRPr lang="ru-RU" sz="1800" dirty="0">
            <a:latin typeface="+mj-lt"/>
          </a:endParaRPr>
        </a:p>
      </dgm:t>
    </dgm:pt>
    <dgm:pt modelId="{CC0F27F0-D59A-426D-800D-F5B07D07F53D}" type="parTrans" cxnId="{CD810429-CD6C-4FAE-89D0-9C1EC13E312B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11F9A24F-92D8-4E88-9A62-A3B00BEDCB89}" type="sibTrans" cxnId="{CD810429-CD6C-4FAE-89D0-9C1EC13E312B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8115091A-B92C-43C5-AED7-82F6B7F7ECD0}" type="pres">
      <dgm:prSet presAssocID="{F09980E6-538E-4B3F-A5DE-0B9E0574FEF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5CE93CC-294C-4D87-8A08-350FE832071A}" type="pres">
      <dgm:prSet presAssocID="{80EED546-AC9E-41BE-8050-601E804EDBD0}" presName="posSpace" presStyleCnt="0"/>
      <dgm:spPr/>
    </dgm:pt>
    <dgm:pt modelId="{4CA37E86-9A0D-47FF-914D-1AF2645804E2}" type="pres">
      <dgm:prSet presAssocID="{80EED546-AC9E-41BE-8050-601E804EDBD0}" presName="vertFlow" presStyleCnt="0"/>
      <dgm:spPr/>
    </dgm:pt>
    <dgm:pt modelId="{D9FE51E4-2CC9-4BCB-84FB-34F65252FBC7}" type="pres">
      <dgm:prSet presAssocID="{80EED546-AC9E-41BE-8050-601E804EDBD0}" presName="topSpace" presStyleCnt="0"/>
      <dgm:spPr/>
    </dgm:pt>
    <dgm:pt modelId="{6F92E224-97CA-4886-9A46-2D30CD01347F}" type="pres">
      <dgm:prSet presAssocID="{80EED546-AC9E-41BE-8050-601E804EDBD0}" presName="firstComp" presStyleCnt="0"/>
      <dgm:spPr/>
    </dgm:pt>
    <dgm:pt modelId="{4652612B-8692-4B16-919F-B90DFEB26BA6}" type="pres">
      <dgm:prSet presAssocID="{80EED546-AC9E-41BE-8050-601E804EDBD0}" presName="firstChild" presStyleLbl="bgAccFollowNode1" presStyleIdx="0" presStyleCnt="2" custScaleX="85173" custScaleY="271819" custLinFactNeighborX="-28037"/>
      <dgm:spPr/>
      <dgm:t>
        <a:bodyPr/>
        <a:lstStyle/>
        <a:p>
          <a:endParaRPr lang="ru-RU"/>
        </a:p>
      </dgm:t>
    </dgm:pt>
    <dgm:pt modelId="{FFAC378A-8080-4E87-AB5C-7A96019545F4}" type="pres">
      <dgm:prSet presAssocID="{80EED546-AC9E-41BE-8050-601E804EDBD0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98D3F-056A-47B2-AE37-0A3E2DE1BF90}" type="pres">
      <dgm:prSet presAssocID="{80EED546-AC9E-41BE-8050-601E804EDBD0}" presName="negSpace" presStyleCnt="0"/>
      <dgm:spPr/>
    </dgm:pt>
    <dgm:pt modelId="{6DC9C500-4947-45DD-8510-840BD2FB11CA}" type="pres">
      <dgm:prSet presAssocID="{80EED546-AC9E-41BE-8050-601E804EDBD0}" presName="circle" presStyleLbl="node1" presStyleIdx="0" presStyleCnt="2" custLinFactNeighborX="9841" custLinFactNeighborY="35931"/>
      <dgm:spPr/>
      <dgm:t>
        <a:bodyPr/>
        <a:lstStyle/>
        <a:p>
          <a:endParaRPr lang="ru-RU"/>
        </a:p>
      </dgm:t>
    </dgm:pt>
    <dgm:pt modelId="{28322D42-642B-473F-8270-3798B61C055D}" type="pres">
      <dgm:prSet presAssocID="{6DD4DAF9-CD80-4410-9758-01F065084FEB}" presName="transSpace" presStyleCnt="0"/>
      <dgm:spPr/>
    </dgm:pt>
    <dgm:pt modelId="{9C36AABD-3D59-41D6-B55B-7F5C0F73B069}" type="pres">
      <dgm:prSet presAssocID="{7BF28A00-D9C1-4A65-818F-225BB07F5483}" presName="posSpace" presStyleCnt="0"/>
      <dgm:spPr/>
    </dgm:pt>
    <dgm:pt modelId="{67EEF856-D625-47DE-A82B-70DB13B4D515}" type="pres">
      <dgm:prSet presAssocID="{7BF28A00-D9C1-4A65-818F-225BB07F5483}" presName="vertFlow" presStyleCnt="0"/>
      <dgm:spPr/>
    </dgm:pt>
    <dgm:pt modelId="{FB631FAE-A935-40EA-85CC-553C99B03ACA}" type="pres">
      <dgm:prSet presAssocID="{7BF28A00-D9C1-4A65-818F-225BB07F5483}" presName="topSpace" presStyleCnt="0"/>
      <dgm:spPr/>
    </dgm:pt>
    <dgm:pt modelId="{3E6CD8DB-0F44-4167-A3FC-8F34EF7A2F34}" type="pres">
      <dgm:prSet presAssocID="{7BF28A00-D9C1-4A65-818F-225BB07F5483}" presName="firstComp" presStyleCnt="0"/>
      <dgm:spPr/>
    </dgm:pt>
    <dgm:pt modelId="{B6D03EB6-0ECD-471B-943C-94EB51CB02A6}" type="pres">
      <dgm:prSet presAssocID="{7BF28A00-D9C1-4A65-818F-225BB07F5483}" presName="firstChild" presStyleLbl="bgAccFollowNode1" presStyleIdx="1" presStyleCnt="2" custScaleX="118102" custScaleY="271819" custLinFactNeighborX="-21641"/>
      <dgm:spPr/>
      <dgm:t>
        <a:bodyPr/>
        <a:lstStyle/>
        <a:p>
          <a:endParaRPr lang="ru-RU"/>
        </a:p>
      </dgm:t>
    </dgm:pt>
    <dgm:pt modelId="{7643E193-04BF-48FB-8DF9-8C0A7B590128}" type="pres">
      <dgm:prSet presAssocID="{7BF28A00-D9C1-4A65-818F-225BB07F5483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D010F-412B-472E-BFE5-CB45B5580075}" type="pres">
      <dgm:prSet presAssocID="{7BF28A00-D9C1-4A65-818F-225BB07F5483}" presName="negSpace" presStyleCnt="0"/>
      <dgm:spPr/>
    </dgm:pt>
    <dgm:pt modelId="{4A40C7D0-1E0B-4E86-8C98-43AE90F4CFA3}" type="pres">
      <dgm:prSet presAssocID="{7BF28A00-D9C1-4A65-818F-225BB07F5483}" presName="circle" presStyleLbl="node1" presStyleIdx="1" presStyleCnt="2" custLinFactNeighborX="-41999" custLinFactNeighborY="35931"/>
      <dgm:spPr/>
      <dgm:t>
        <a:bodyPr/>
        <a:lstStyle/>
        <a:p>
          <a:endParaRPr lang="ru-RU"/>
        </a:p>
      </dgm:t>
    </dgm:pt>
  </dgm:ptLst>
  <dgm:cxnLst>
    <dgm:cxn modelId="{2A8BA672-D6EF-42C5-8100-9DB7EF1456C8}" type="presOf" srcId="{37ADCA53-99E1-4D91-8FC5-5C3C1C38B4DA}" destId="{B6D03EB6-0ECD-471B-943C-94EB51CB02A6}" srcOrd="0" destOrd="0" presId="urn:microsoft.com/office/officeart/2005/8/layout/hList9"/>
    <dgm:cxn modelId="{9EFA0741-F25F-4FBD-8FBE-2DEB3D14694F}" type="presOf" srcId="{37ADCA53-99E1-4D91-8FC5-5C3C1C38B4DA}" destId="{7643E193-04BF-48FB-8DF9-8C0A7B590128}" srcOrd="1" destOrd="0" presId="urn:microsoft.com/office/officeart/2005/8/layout/hList9"/>
    <dgm:cxn modelId="{5115E4F9-AEC7-4241-808A-68C75A3B248E}" type="presOf" srcId="{7BF28A00-D9C1-4A65-818F-225BB07F5483}" destId="{4A40C7D0-1E0B-4E86-8C98-43AE90F4CFA3}" srcOrd="0" destOrd="0" presId="urn:microsoft.com/office/officeart/2005/8/layout/hList9"/>
    <dgm:cxn modelId="{326DAFF6-CE88-428A-A24C-DE418EA946B4}" srcId="{F09980E6-538E-4B3F-A5DE-0B9E0574FEFE}" destId="{80EED546-AC9E-41BE-8050-601E804EDBD0}" srcOrd="0" destOrd="0" parTransId="{8F697788-7716-4176-B979-4989B0D46821}" sibTransId="{6DD4DAF9-CD80-4410-9758-01F065084FEB}"/>
    <dgm:cxn modelId="{0619B31E-75A2-4323-A10A-7BDA3E8913E3}" type="presOf" srcId="{80EED546-AC9E-41BE-8050-601E804EDBD0}" destId="{6DC9C500-4947-45DD-8510-840BD2FB11CA}" srcOrd="0" destOrd="0" presId="urn:microsoft.com/office/officeart/2005/8/layout/hList9"/>
    <dgm:cxn modelId="{CD810429-CD6C-4FAE-89D0-9C1EC13E312B}" srcId="{7BF28A00-D9C1-4A65-818F-225BB07F5483}" destId="{37ADCA53-99E1-4D91-8FC5-5C3C1C38B4DA}" srcOrd="0" destOrd="0" parTransId="{CC0F27F0-D59A-426D-800D-F5B07D07F53D}" sibTransId="{11F9A24F-92D8-4E88-9A62-A3B00BEDCB89}"/>
    <dgm:cxn modelId="{97033FE9-D999-4FCA-AF7D-A828E8E0F421}" srcId="{F09980E6-538E-4B3F-A5DE-0B9E0574FEFE}" destId="{7BF28A00-D9C1-4A65-818F-225BB07F5483}" srcOrd="1" destOrd="0" parTransId="{4E1157EA-2310-4F89-8C15-66CC92B17D5F}" sibTransId="{86D64B2B-55AC-4942-A1B6-89BE4A59BDEB}"/>
    <dgm:cxn modelId="{0549F663-9F4C-4B5D-88FF-092F6D9EA306}" type="presOf" srcId="{7A227370-574E-47E0-A596-E6B056DA2637}" destId="{FFAC378A-8080-4E87-AB5C-7A96019545F4}" srcOrd="1" destOrd="0" presId="urn:microsoft.com/office/officeart/2005/8/layout/hList9"/>
    <dgm:cxn modelId="{2762445F-E100-411A-B499-B2E8A6C8C5F5}" type="presOf" srcId="{7A227370-574E-47E0-A596-E6B056DA2637}" destId="{4652612B-8692-4B16-919F-B90DFEB26BA6}" srcOrd="0" destOrd="0" presId="urn:microsoft.com/office/officeart/2005/8/layout/hList9"/>
    <dgm:cxn modelId="{A86595A0-28B8-412E-93EF-729EAE89ACEE}" type="presOf" srcId="{F09980E6-538E-4B3F-A5DE-0B9E0574FEFE}" destId="{8115091A-B92C-43C5-AED7-82F6B7F7ECD0}" srcOrd="0" destOrd="0" presId="urn:microsoft.com/office/officeart/2005/8/layout/hList9"/>
    <dgm:cxn modelId="{8704DE02-1547-48BF-8A69-144A3F8625FF}" srcId="{80EED546-AC9E-41BE-8050-601E804EDBD0}" destId="{7A227370-574E-47E0-A596-E6B056DA2637}" srcOrd="0" destOrd="0" parTransId="{BD58F56C-813C-4062-9BBF-8A66277E77B4}" sibTransId="{66B89DE7-5975-4F1C-BE3B-1EFE67F8A00D}"/>
    <dgm:cxn modelId="{1AE1C420-C595-49CC-842F-AE368F085CD0}" type="presParOf" srcId="{8115091A-B92C-43C5-AED7-82F6B7F7ECD0}" destId="{55CE93CC-294C-4D87-8A08-350FE832071A}" srcOrd="0" destOrd="0" presId="urn:microsoft.com/office/officeart/2005/8/layout/hList9"/>
    <dgm:cxn modelId="{2A9035EC-355A-4A63-95C8-98D698A9B98E}" type="presParOf" srcId="{8115091A-B92C-43C5-AED7-82F6B7F7ECD0}" destId="{4CA37E86-9A0D-47FF-914D-1AF2645804E2}" srcOrd="1" destOrd="0" presId="urn:microsoft.com/office/officeart/2005/8/layout/hList9"/>
    <dgm:cxn modelId="{4F0C3C30-549E-400D-A8BB-EA5144E991CA}" type="presParOf" srcId="{4CA37E86-9A0D-47FF-914D-1AF2645804E2}" destId="{D9FE51E4-2CC9-4BCB-84FB-34F65252FBC7}" srcOrd="0" destOrd="0" presId="urn:microsoft.com/office/officeart/2005/8/layout/hList9"/>
    <dgm:cxn modelId="{2522E177-E4F6-479B-850D-4D5BB6BD156C}" type="presParOf" srcId="{4CA37E86-9A0D-47FF-914D-1AF2645804E2}" destId="{6F92E224-97CA-4886-9A46-2D30CD01347F}" srcOrd="1" destOrd="0" presId="urn:microsoft.com/office/officeart/2005/8/layout/hList9"/>
    <dgm:cxn modelId="{F398703A-A1EF-40F2-AE1B-87B8E4CE2A97}" type="presParOf" srcId="{6F92E224-97CA-4886-9A46-2D30CD01347F}" destId="{4652612B-8692-4B16-919F-B90DFEB26BA6}" srcOrd="0" destOrd="0" presId="urn:microsoft.com/office/officeart/2005/8/layout/hList9"/>
    <dgm:cxn modelId="{0E9D1BBF-C107-4555-B098-8F403D74128B}" type="presParOf" srcId="{6F92E224-97CA-4886-9A46-2D30CD01347F}" destId="{FFAC378A-8080-4E87-AB5C-7A96019545F4}" srcOrd="1" destOrd="0" presId="urn:microsoft.com/office/officeart/2005/8/layout/hList9"/>
    <dgm:cxn modelId="{D56239FD-DC16-41B7-8CA5-F26D62E25881}" type="presParOf" srcId="{8115091A-B92C-43C5-AED7-82F6B7F7ECD0}" destId="{8D498D3F-056A-47B2-AE37-0A3E2DE1BF90}" srcOrd="2" destOrd="0" presId="urn:microsoft.com/office/officeart/2005/8/layout/hList9"/>
    <dgm:cxn modelId="{477E8206-FD7E-4967-A513-CCBDAD7FD23C}" type="presParOf" srcId="{8115091A-B92C-43C5-AED7-82F6B7F7ECD0}" destId="{6DC9C500-4947-45DD-8510-840BD2FB11CA}" srcOrd="3" destOrd="0" presId="urn:microsoft.com/office/officeart/2005/8/layout/hList9"/>
    <dgm:cxn modelId="{E5DD59B0-E215-4FF2-BCBF-DEE2B1FE93C9}" type="presParOf" srcId="{8115091A-B92C-43C5-AED7-82F6B7F7ECD0}" destId="{28322D42-642B-473F-8270-3798B61C055D}" srcOrd="4" destOrd="0" presId="urn:microsoft.com/office/officeart/2005/8/layout/hList9"/>
    <dgm:cxn modelId="{81C284D8-1916-48F1-8EDA-22B1C7988B02}" type="presParOf" srcId="{8115091A-B92C-43C5-AED7-82F6B7F7ECD0}" destId="{9C36AABD-3D59-41D6-B55B-7F5C0F73B069}" srcOrd="5" destOrd="0" presId="urn:microsoft.com/office/officeart/2005/8/layout/hList9"/>
    <dgm:cxn modelId="{7FA25924-B66D-43E9-BC3B-0BFAAFEA5210}" type="presParOf" srcId="{8115091A-B92C-43C5-AED7-82F6B7F7ECD0}" destId="{67EEF856-D625-47DE-A82B-70DB13B4D515}" srcOrd="6" destOrd="0" presId="urn:microsoft.com/office/officeart/2005/8/layout/hList9"/>
    <dgm:cxn modelId="{B2E4642F-94FB-4D4C-AC6C-66BC8949F391}" type="presParOf" srcId="{67EEF856-D625-47DE-A82B-70DB13B4D515}" destId="{FB631FAE-A935-40EA-85CC-553C99B03ACA}" srcOrd="0" destOrd="0" presId="urn:microsoft.com/office/officeart/2005/8/layout/hList9"/>
    <dgm:cxn modelId="{E27FA671-A6DA-4DB1-9028-089B38D49E89}" type="presParOf" srcId="{67EEF856-D625-47DE-A82B-70DB13B4D515}" destId="{3E6CD8DB-0F44-4167-A3FC-8F34EF7A2F34}" srcOrd="1" destOrd="0" presId="urn:microsoft.com/office/officeart/2005/8/layout/hList9"/>
    <dgm:cxn modelId="{BCBAEC74-E81A-424C-A711-805744E16376}" type="presParOf" srcId="{3E6CD8DB-0F44-4167-A3FC-8F34EF7A2F34}" destId="{B6D03EB6-0ECD-471B-943C-94EB51CB02A6}" srcOrd="0" destOrd="0" presId="urn:microsoft.com/office/officeart/2005/8/layout/hList9"/>
    <dgm:cxn modelId="{95507A9A-3999-440B-A8C6-CAC15D66ED32}" type="presParOf" srcId="{3E6CD8DB-0F44-4167-A3FC-8F34EF7A2F34}" destId="{7643E193-04BF-48FB-8DF9-8C0A7B590128}" srcOrd="1" destOrd="0" presId="urn:microsoft.com/office/officeart/2005/8/layout/hList9"/>
    <dgm:cxn modelId="{532F7F4C-FB8A-4755-850A-3D8C7713240F}" type="presParOf" srcId="{8115091A-B92C-43C5-AED7-82F6B7F7ECD0}" destId="{F75D010F-412B-472E-BFE5-CB45B5580075}" srcOrd="7" destOrd="0" presId="urn:microsoft.com/office/officeart/2005/8/layout/hList9"/>
    <dgm:cxn modelId="{3CF94C29-4D02-4056-A650-9EF65531E55B}" type="presParOf" srcId="{8115091A-B92C-43C5-AED7-82F6B7F7ECD0}" destId="{4A40C7D0-1E0B-4E86-8C98-43AE90F4CFA3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AF6113D-68F8-49B5-A3B6-73AB31654ADE}" type="doc">
      <dgm:prSet loTypeId="urn:microsoft.com/office/officeart/2005/8/layout/vList5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BB9CB27-F93B-49B0-9C5D-1D49FB045D05}">
      <dgm:prSet phldrT="[Текст]" custT="1"/>
      <dgm:spPr/>
      <dgm:t>
        <a:bodyPr/>
        <a:lstStyle/>
        <a:p>
          <a:r>
            <a:rPr lang="ru-RU" sz="2800" dirty="0" smtClean="0">
              <a:latin typeface="+mj-lt"/>
            </a:rPr>
            <a:t>1.</a:t>
          </a:r>
          <a:endParaRPr lang="ru-RU" sz="2800" dirty="0">
            <a:latin typeface="+mj-lt"/>
          </a:endParaRPr>
        </a:p>
      </dgm:t>
    </dgm:pt>
    <dgm:pt modelId="{CDE2B73B-1F03-42BA-938C-ED46B37C7030}" type="parTrans" cxnId="{9145BFE8-DB29-4771-8369-ECFDC58BA930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0957B16-FF7D-470D-8221-5D374913B8E2}" type="sibTrans" cxnId="{9145BFE8-DB29-4771-8369-ECFDC58BA930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4A11EE6F-0BAB-4FF8-B4F3-05B8457AF49D}">
      <dgm:prSet phldrT="[Текст]" custT="1"/>
      <dgm:spPr/>
      <dgm:t>
        <a:bodyPr/>
        <a:lstStyle/>
        <a:p>
          <a:r>
            <a:rPr lang="ru-RU" sz="1600" dirty="0" smtClean="0">
              <a:latin typeface="+mj-lt"/>
            </a:rPr>
            <a:t>Копий документов, подтверждающих правовые основания отнесения лиц, проживающих совместно с заявителем по месту постоянного жительства, к членам семьи</a:t>
          </a:r>
          <a:endParaRPr lang="ru-RU" sz="1600" dirty="0">
            <a:latin typeface="+mj-lt"/>
          </a:endParaRPr>
        </a:p>
      </dgm:t>
    </dgm:pt>
    <dgm:pt modelId="{C37B5605-C2D1-4CD6-A9CE-8E0A69AE791A}" type="parTrans" cxnId="{0754D7BD-7B8B-444C-BD26-5D7F3E13A34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41EAD0B3-388B-4422-9938-70365A187EC1}" type="sibTrans" cxnId="{0754D7BD-7B8B-444C-BD26-5D7F3E13A34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B930677-BBB7-45D1-8187-48051EA96231}">
      <dgm:prSet phldrT="[Текст]" custT="1"/>
      <dgm:spPr/>
      <dgm:t>
        <a:bodyPr/>
        <a:lstStyle/>
        <a:p>
          <a:r>
            <a:rPr lang="ru-RU" sz="2800" dirty="0" smtClean="0">
              <a:latin typeface="+mj-lt"/>
            </a:rPr>
            <a:t>2.</a:t>
          </a:r>
          <a:endParaRPr lang="ru-RU" sz="2800" dirty="0">
            <a:latin typeface="+mj-lt"/>
          </a:endParaRPr>
        </a:p>
      </dgm:t>
    </dgm:pt>
    <dgm:pt modelId="{6C3348E0-6C5D-4CA6-87A0-C94219AD9531}" type="parTrans" cxnId="{8F6F4B85-4297-4191-82E9-C2803955D0F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D6E52A1-D417-420A-A074-D85DB1AA7FBD}" type="sibTrans" cxnId="{8F6F4B85-4297-4191-82E9-C2803955D0F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3901B82-5347-4E5A-A0DA-DC144D78E473}">
      <dgm:prSet phldrT="[Текст]" custT="1"/>
      <dgm:spPr/>
      <dgm:t>
        <a:bodyPr/>
        <a:lstStyle/>
        <a:p>
          <a:r>
            <a:rPr lang="ru-RU" sz="1600" dirty="0" smtClean="0">
              <a:latin typeface="+mj-lt"/>
            </a:rPr>
            <a:t>Копий документов, подтверждающих правовые основания владения и пользования заявителем жилым помещением</a:t>
          </a:r>
          <a:endParaRPr lang="ru-RU" sz="1600" dirty="0">
            <a:latin typeface="+mj-lt"/>
          </a:endParaRPr>
        </a:p>
      </dgm:t>
    </dgm:pt>
    <dgm:pt modelId="{F45ADE9E-B2DA-4748-9AAC-8C7309DFF533}" type="parTrans" cxnId="{BF5F95A3-684E-4FFC-A969-782D3399544E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BCEC1C1-BB50-47AE-9905-C9E38DE27153}" type="sibTrans" cxnId="{BF5F95A3-684E-4FFC-A969-782D3399544E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CE7D216-7AC2-4FF5-8A0A-49A55F26610D}">
      <dgm:prSet phldrT="[Текст]" custT="1"/>
      <dgm:spPr/>
      <dgm:t>
        <a:bodyPr/>
        <a:lstStyle/>
        <a:p>
          <a:r>
            <a:rPr lang="ru-RU" sz="2800" dirty="0" smtClean="0">
              <a:latin typeface="+mj-lt"/>
            </a:rPr>
            <a:t>3.</a:t>
          </a:r>
          <a:endParaRPr lang="ru-RU" sz="2800" dirty="0">
            <a:latin typeface="+mj-lt"/>
          </a:endParaRPr>
        </a:p>
      </dgm:t>
    </dgm:pt>
    <dgm:pt modelId="{68ED8BF6-7DD4-43C2-823D-ECF41BEBF3BB}" type="parTrans" cxnId="{9058352E-FD16-4511-84DC-EF467F2EDB5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A9D2074-D220-4209-8186-EBF644263FD8}" type="sibTrans" cxnId="{9058352E-FD16-4511-84DC-EF467F2EDB5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14DDF11-DD0F-496B-A3B5-3272EC9ED16C}">
      <dgm:prSet phldrT="[Текст]" custT="1"/>
      <dgm:spPr/>
      <dgm:t>
        <a:bodyPr/>
        <a:lstStyle/>
        <a:p>
          <a:r>
            <a:rPr lang="ru-RU" sz="1600" dirty="0" smtClean="0">
              <a:latin typeface="+mj-lt"/>
            </a:rPr>
            <a:t>Документов, содержащие сведения о лицах, зарегистрированных совместно с заявителем по месту его постоянного жительства</a:t>
          </a:r>
          <a:endParaRPr lang="ru-RU" sz="1600" dirty="0">
            <a:latin typeface="+mj-lt"/>
          </a:endParaRPr>
        </a:p>
      </dgm:t>
    </dgm:pt>
    <dgm:pt modelId="{DA0640A0-0936-435F-A865-3589FDC61E64}" type="parTrans" cxnId="{45B7658F-238B-4C2D-A14F-E3641413FA03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54B42ED-960C-4302-9288-624992608685}" type="sibTrans" cxnId="{45B7658F-238B-4C2D-A14F-E3641413FA03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8DFB5A4-BFCE-4EBA-BFE2-076950952767}">
      <dgm:prSet phldrT="[Текст]" custT="1"/>
      <dgm:spPr/>
      <dgm:t>
        <a:bodyPr/>
        <a:lstStyle/>
        <a:p>
          <a:r>
            <a:rPr lang="ru-RU" sz="2800" dirty="0" smtClean="0">
              <a:latin typeface="+mj-lt"/>
            </a:rPr>
            <a:t>4.</a:t>
          </a:r>
          <a:endParaRPr lang="ru-RU" sz="2800" dirty="0">
            <a:latin typeface="+mj-lt"/>
          </a:endParaRPr>
        </a:p>
      </dgm:t>
    </dgm:pt>
    <dgm:pt modelId="{AED8A06F-056A-4467-AE3B-118C6487267B}" type="parTrans" cxnId="{09D746C5-824E-4286-9C9B-3A5926538A8A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56E9810-89C4-4603-A39E-6F8FE5104186}" type="sibTrans" cxnId="{09D746C5-824E-4286-9C9B-3A5926538A8A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15F05485-D8C2-44CF-AF82-36ABE419D19C}">
      <dgm:prSet phldrT="[Текст]" custT="1"/>
      <dgm:spPr/>
      <dgm:t>
        <a:bodyPr/>
        <a:lstStyle/>
        <a:p>
          <a:r>
            <a:rPr lang="ru-RU" sz="1600" smtClean="0">
              <a:latin typeface="+mj-lt"/>
            </a:rPr>
            <a:t>Документов, подтверждающих доходы заявителя и членов его семьи (справки о заработной плате, справки об алиментах, пенсии, пособий, стипендии, из центра занятости и др.) за 6 месяцев, предшествующих дате подачи заявления</a:t>
          </a:r>
          <a:endParaRPr lang="ru-RU" sz="1600" dirty="0">
            <a:latin typeface="+mj-lt"/>
          </a:endParaRPr>
        </a:p>
      </dgm:t>
    </dgm:pt>
    <dgm:pt modelId="{8860D6B3-50C1-49DD-91F1-046531A4172C}" type="parTrans" cxnId="{0DF38419-9AC3-4DC8-B7BD-31DF33F292B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EEA6CBBE-CFE6-46A6-9FE1-5DDC0E5E8243}" type="sibTrans" cxnId="{0DF38419-9AC3-4DC8-B7BD-31DF33F292B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E9BB2DE0-496B-4D64-B87A-243F358FE7AF}">
      <dgm:prSet phldrT="[Текст]" custT="1"/>
      <dgm:spPr/>
      <dgm:t>
        <a:bodyPr/>
        <a:lstStyle/>
        <a:p>
          <a:r>
            <a:rPr lang="ru-RU" sz="2800" dirty="0" smtClean="0">
              <a:latin typeface="+mj-lt"/>
            </a:rPr>
            <a:t>5.</a:t>
          </a:r>
          <a:endParaRPr lang="ru-RU" sz="2800" dirty="0">
            <a:latin typeface="+mj-lt"/>
          </a:endParaRPr>
        </a:p>
      </dgm:t>
    </dgm:pt>
    <dgm:pt modelId="{1D95D464-21EF-4D47-A0E7-8E01676BC58F}" type="parTrans" cxnId="{6F302EAC-72B0-4509-919B-544C1E330229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BF7888B7-88E3-4E5F-BBF2-864A9193EDB6}" type="sibTrans" cxnId="{6F302EAC-72B0-4509-919B-544C1E330229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529A87F-8260-4086-9C42-DE417EEA9520}">
      <dgm:prSet phldrT="[Текст]" custT="1"/>
      <dgm:spPr/>
      <dgm:t>
        <a:bodyPr/>
        <a:lstStyle/>
        <a:p>
          <a:r>
            <a:rPr lang="ru-RU" sz="1400" smtClean="0">
              <a:latin typeface="+mj-lt"/>
            </a:rPr>
            <a:t>Документов, содержащих сведения о платежах за жилое помещение и коммунальные услуги, начисленных за последний перед подачей заявления о предоставлении субсидии месяц, и о наличии (отсутствии) задолженности по оплате жилого помещения и коммунальных услуг</a:t>
          </a:r>
          <a:endParaRPr lang="ru-RU" sz="1400" dirty="0">
            <a:latin typeface="+mj-lt"/>
          </a:endParaRPr>
        </a:p>
      </dgm:t>
    </dgm:pt>
    <dgm:pt modelId="{FDF7C647-4998-4150-B3F5-8EA92CFB6E2A}" type="parTrans" cxnId="{2098F7FF-27A6-4AF7-8C60-FDA41874BCC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30299E0-235C-4ABF-AE8C-40D8FB752022}" type="sibTrans" cxnId="{2098F7FF-27A6-4AF7-8C60-FDA41874BCC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40A2B664-C620-4867-BB69-12F1C00EC4FE}">
      <dgm:prSet phldrT="[Текст]" custT="1"/>
      <dgm:spPr/>
      <dgm:t>
        <a:bodyPr/>
        <a:lstStyle/>
        <a:p>
          <a:r>
            <a:rPr lang="ru-RU" sz="2800" dirty="0" smtClean="0">
              <a:latin typeface="+mj-lt"/>
            </a:rPr>
            <a:t>6.</a:t>
          </a:r>
          <a:endParaRPr lang="ru-RU" sz="2800" dirty="0">
            <a:latin typeface="+mj-lt"/>
          </a:endParaRPr>
        </a:p>
      </dgm:t>
    </dgm:pt>
    <dgm:pt modelId="{41CCFB3A-B813-491D-9FAA-F009E1C3B324}" type="parTrans" cxnId="{84340839-B277-465B-B410-F5DE7364C48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B4221FE-FB54-418E-A1C7-72DB6C97F3B4}" type="sibTrans" cxnId="{84340839-B277-465B-B410-F5DE7364C48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0D527A3E-A28A-47A7-9F35-CC2E15E336F0}">
      <dgm:prSet phldrT="[Текст]" custT="1"/>
      <dgm:spPr/>
      <dgm:t>
        <a:bodyPr/>
        <a:lstStyle/>
        <a:p>
          <a:r>
            <a:rPr lang="ru-RU" sz="1400" smtClean="0">
              <a:latin typeface="+mj-lt"/>
            </a:rPr>
            <a:t>Копий документов, подтверждающих право заявителя и членов его семьи на льготы, меры социальной поддержки, компенсации по оплате жилого помещения и коммунальных услуг (с предъявлением оригинала, если копия нотариально не заверена)</a:t>
          </a:r>
          <a:endParaRPr lang="ru-RU" sz="1400" dirty="0">
            <a:latin typeface="+mj-lt"/>
          </a:endParaRPr>
        </a:p>
      </dgm:t>
    </dgm:pt>
    <dgm:pt modelId="{F7B0FC5C-C32E-4E87-82C1-854427E7D59B}" type="parTrans" cxnId="{9612EE7D-C150-48C8-BF2B-C56475C1AE19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40AF70E-7D79-4734-9B8E-01ADC07B6974}" type="sibTrans" cxnId="{9612EE7D-C150-48C8-BF2B-C56475C1AE19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3F3B181-E34E-45A3-BE49-AF35BC4231CF}">
      <dgm:prSet phldrT="[Текст]" custT="1"/>
      <dgm:spPr/>
      <dgm:t>
        <a:bodyPr/>
        <a:lstStyle/>
        <a:p>
          <a:r>
            <a:rPr lang="ru-RU" sz="2800" dirty="0" smtClean="0">
              <a:latin typeface="+mj-lt"/>
            </a:rPr>
            <a:t>7.</a:t>
          </a:r>
          <a:endParaRPr lang="ru-RU" sz="2800" dirty="0">
            <a:latin typeface="+mj-lt"/>
          </a:endParaRPr>
        </a:p>
      </dgm:t>
    </dgm:pt>
    <dgm:pt modelId="{B4DA671A-8ACB-4590-B8C0-882E132D13F4}" type="parTrans" cxnId="{8B457DA7-3FF1-48DE-949D-19ADDA89A0C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58AA6528-AA9C-48A4-AB35-BD3D97772620}" type="sibTrans" cxnId="{8B457DA7-3FF1-48DE-949D-19ADDA89A0C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50124647-DC86-4EB0-A3C7-9CD154FD6DF1}">
      <dgm:prSet phldrT="[Текст]" custT="1"/>
      <dgm:spPr/>
      <dgm:t>
        <a:bodyPr/>
        <a:lstStyle/>
        <a:p>
          <a:r>
            <a:rPr lang="ru-RU" sz="1400" smtClean="0">
              <a:latin typeface="+mj-lt"/>
            </a:rPr>
            <a:t>Копий документов, удостоверяющих принадлежность заявителя и членов его семьи к гражданству Российской Федерации (с предъявлением оригинала, если копия нотариально не заверена)</a:t>
          </a:r>
          <a:endParaRPr lang="ru-RU" sz="1400" dirty="0">
            <a:latin typeface="+mj-lt"/>
          </a:endParaRPr>
        </a:p>
      </dgm:t>
    </dgm:pt>
    <dgm:pt modelId="{12807041-AC24-4B70-896D-BB08B649AA6C}" type="parTrans" cxnId="{FE8EDA7D-84A4-46FE-A68E-5CD4824C912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F4098E5-7667-4F4F-A96A-A10B042BB68D}" type="sibTrans" cxnId="{FE8EDA7D-84A4-46FE-A68E-5CD4824C912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4529F770-E90A-4686-93B8-8C4DB3A451EF}" type="pres">
      <dgm:prSet presAssocID="{CAF6113D-68F8-49B5-A3B6-73AB31654A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22DD2E-2A02-48EE-BDCE-7EC42CBD37D9}" type="pres">
      <dgm:prSet presAssocID="{BBB9CB27-F93B-49B0-9C5D-1D49FB045D05}" presName="linNode" presStyleCnt="0"/>
      <dgm:spPr/>
    </dgm:pt>
    <dgm:pt modelId="{EE09B532-0AB2-4B5F-8D9D-32D9A4A5C2A8}" type="pres">
      <dgm:prSet presAssocID="{BBB9CB27-F93B-49B0-9C5D-1D49FB045D05}" presName="parentText" presStyleLbl="node1" presStyleIdx="0" presStyleCnt="7" custScaleX="23370" custLinFactNeighborX="-215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A3FBC8-A0E2-4F10-AE32-ED2DBA1A79E9}" type="pres">
      <dgm:prSet presAssocID="{BBB9CB27-F93B-49B0-9C5D-1D49FB045D05}" presName="descendantText" presStyleLbl="alignAccFollowNode1" presStyleIdx="0" presStyleCnt="7" custScaleX="142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31DA7-2626-4DB7-9DED-61D98DD2A28C}" type="pres">
      <dgm:prSet presAssocID="{70957B16-FF7D-470D-8221-5D374913B8E2}" presName="sp" presStyleCnt="0"/>
      <dgm:spPr/>
    </dgm:pt>
    <dgm:pt modelId="{417C1111-81BA-445C-96BE-F72C6909160C}" type="pres">
      <dgm:prSet presAssocID="{6B930677-BBB7-45D1-8187-48051EA96231}" presName="linNode" presStyleCnt="0"/>
      <dgm:spPr/>
    </dgm:pt>
    <dgm:pt modelId="{CA244BF6-C608-49FB-9969-131FA32B401F}" type="pres">
      <dgm:prSet presAssocID="{6B930677-BBB7-45D1-8187-48051EA96231}" presName="parentText" presStyleLbl="node1" presStyleIdx="1" presStyleCnt="7" custScaleX="23370" custLinFactNeighborX="-215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511ED-77B4-427B-858D-678844025960}" type="pres">
      <dgm:prSet presAssocID="{6B930677-BBB7-45D1-8187-48051EA96231}" presName="descendantText" presStyleLbl="alignAccFollowNode1" presStyleIdx="1" presStyleCnt="7" custScaleX="142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D91DA-9429-4A35-8A1B-31295B132813}" type="pres">
      <dgm:prSet presAssocID="{7D6E52A1-D417-420A-A074-D85DB1AA7FBD}" presName="sp" presStyleCnt="0"/>
      <dgm:spPr/>
    </dgm:pt>
    <dgm:pt modelId="{4401C37D-F0AD-412E-B0CB-349E9F30847D}" type="pres">
      <dgm:prSet presAssocID="{3CE7D216-7AC2-4FF5-8A0A-49A55F26610D}" presName="linNode" presStyleCnt="0"/>
      <dgm:spPr/>
    </dgm:pt>
    <dgm:pt modelId="{A4CFC186-C199-4CE0-9E45-A1C4FEBBB1FC}" type="pres">
      <dgm:prSet presAssocID="{3CE7D216-7AC2-4FF5-8A0A-49A55F26610D}" presName="parentText" presStyleLbl="node1" presStyleIdx="2" presStyleCnt="7" custScaleX="23370" custLinFactNeighborX="-215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F9784-E47B-4300-ABFD-976509C45639}" type="pres">
      <dgm:prSet presAssocID="{3CE7D216-7AC2-4FF5-8A0A-49A55F26610D}" presName="descendantText" presStyleLbl="alignAccFollowNode1" presStyleIdx="2" presStyleCnt="7" custScaleX="142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29681-39F2-4752-9429-A26799720E21}" type="pres">
      <dgm:prSet presAssocID="{DA9D2074-D220-4209-8186-EBF644263FD8}" presName="sp" presStyleCnt="0"/>
      <dgm:spPr/>
    </dgm:pt>
    <dgm:pt modelId="{D44F73EC-E89A-47C9-AC0B-9796E8692028}" type="pres">
      <dgm:prSet presAssocID="{38DFB5A4-BFCE-4EBA-BFE2-076950952767}" presName="linNode" presStyleCnt="0"/>
      <dgm:spPr/>
    </dgm:pt>
    <dgm:pt modelId="{25C7D27B-E662-48DF-BB49-52BC549D98E1}" type="pres">
      <dgm:prSet presAssocID="{38DFB5A4-BFCE-4EBA-BFE2-076950952767}" presName="parentText" presStyleLbl="node1" presStyleIdx="3" presStyleCnt="7" custScaleX="23370" custLinFactNeighborX="-215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6576B3-9A08-4875-866F-379E69F754B8}" type="pres">
      <dgm:prSet presAssocID="{38DFB5A4-BFCE-4EBA-BFE2-076950952767}" presName="descendantText" presStyleLbl="alignAccFollowNode1" presStyleIdx="3" presStyleCnt="7" custScaleX="142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DF9C24-F04F-415C-84C4-D39054CAD133}" type="pres">
      <dgm:prSet presAssocID="{756E9810-89C4-4603-A39E-6F8FE5104186}" presName="sp" presStyleCnt="0"/>
      <dgm:spPr/>
    </dgm:pt>
    <dgm:pt modelId="{ACEC7218-51B9-40DA-9310-9DD0303C6530}" type="pres">
      <dgm:prSet presAssocID="{E9BB2DE0-496B-4D64-B87A-243F358FE7AF}" presName="linNode" presStyleCnt="0"/>
      <dgm:spPr/>
    </dgm:pt>
    <dgm:pt modelId="{FABC5CA6-623E-4CE9-BD6C-A1433DE1C779}" type="pres">
      <dgm:prSet presAssocID="{E9BB2DE0-496B-4D64-B87A-243F358FE7AF}" presName="parentText" presStyleLbl="node1" presStyleIdx="4" presStyleCnt="7" custScaleX="23370" custLinFactNeighborX="-215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DE6F2F-2821-4843-9045-6C31DAA8EFF4}" type="pres">
      <dgm:prSet presAssocID="{E9BB2DE0-496B-4D64-B87A-243F358FE7AF}" presName="descendantText" presStyleLbl="alignAccFollowNode1" presStyleIdx="4" presStyleCnt="7" custScaleX="142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54586-1825-4580-9348-E49E81EEB055}" type="pres">
      <dgm:prSet presAssocID="{BF7888B7-88E3-4E5F-BBF2-864A9193EDB6}" presName="sp" presStyleCnt="0"/>
      <dgm:spPr/>
    </dgm:pt>
    <dgm:pt modelId="{4AB093EE-79C0-41D6-A09B-6D48727AE502}" type="pres">
      <dgm:prSet presAssocID="{40A2B664-C620-4867-BB69-12F1C00EC4FE}" presName="linNode" presStyleCnt="0"/>
      <dgm:spPr/>
    </dgm:pt>
    <dgm:pt modelId="{0F8EF861-668F-4CF3-B3B3-74C0301F5DCD}" type="pres">
      <dgm:prSet presAssocID="{40A2B664-C620-4867-BB69-12F1C00EC4FE}" presName="parentText" presStyleLbl="node1" presStyleIdx="5" presStyleCnt="7" custScaleX="23370" custLinFactNeighborX="-215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93AC9-9692-4FC5-9B07-AC2ECDE6F57B}" type="pres">
      <dgm:prSet presAssocID="{40A2B664-C620-4867-BB69-12F1C00EC4FE}" presName="descendantText" presStyleLbl="alignAccFollowNode1" presStyleIdx="5" presStyleCnt="7" custScaleX="142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64277F-469A-4E10-B5B1-829E6F4E1306}" type="pres">
      <dgm:prSet presAssocID="{DB4221FE-FB54-418E-A1C7-72DB6C97F3B4}" presName="sp" presStyleCnt="0"/>
      <dgm:spPr/>
    </dgm:pt>
    <dgm:pt modelId="{01AA78C2-052A-4A22-B3C5-0A7D949CD88E}" type="pres">
      <dgm:prSet presAssocID="{63F3B181-E34E-45A3-BE49-AF35BC4231CF}" presName="linNode" presStyleCnt="0"/>
      <dgm:spPr/>
    </dgm:pt>
    <dgm:pt modelId="{61366723-DF07-4FFD-BE00-8DFAB2F4BC09}" type="pres">
      <dgm:prSet presAssocID="{63F3B181-E34E-45A3-BE49-AF35BC4231CF}" presName="parentText" presStyleLbl="node1" presStyleIdx="6" presStyleCnt="7" custScaleX="23370" custLinFactNeighborX="-215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00394-994F-4407-9823-F9EAF9EFE0B1}" type="pres">
      <dgm:prSet presAssocID="{63F3B181-E34E-45A3-BE49-AF35BC4231CF}" presName="descendantText" presStyleLbl="alignAccFollowNode1" presStyleIdx="6" presStyleCnt="7" custScaleX="142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ECCED0-2C77-4ABF-B8C5-B7C113C98580}" type="presOf" srcId="{D14DDF11-DD0F-496B-A3B5-3272EC9ED16C}" destId="{88DF9784-E47B-4300-ABFD-976509C45639}" srcOrd="0" destOrd="0" presId="urn:microsoft.com/office/officeart/2005/8/layout/vList5"/>
    <dgm:cxn modelId="{9058352E-FD16-4511-84DC-EF467F2EDB51}" srcId="{CAF6113D-68F8-49B5-A3B6-73AB31654ADE}" destId="{3CE7D216-7AC2-4FF5-8A0A-49A55F26610D}" srcOrd="2" destOrd="0" parTransId="{68ED8BF6-7DD4-43C2-823D-ECF41BEBF3BB}" sibTransId="{DA9D2074-D220-4209-8186-EBF644263FD8}"/>
    <dgm:cxn modelId="{D470E8C0-B44D-4C45-B86F-4D5066E26F51}" type="presOf" srcId="{63F3B181-E34E-45A3-BE49-AF35BC4231CF}" destId="{61366723-DF07-4FFD-BE00-8DFAB2F4BC09}" srcOrd="0" destOrd="0" presId="urn:microsoft.com/office/officeart/2005/8/layout/vList5"/>
    <dgm:cxn modelId="{00066A30-04DE-463B-860A-DBA45286E2FF}" type="presOf" srcId="{40A2B664-C620-4867-BB69-12F1C00EC4FE}" destId="{0F8EF861-668F-4CF3-B3B3-74C0301F5DCD}" srcOrd="0" destOrd="0" presId="urn:microsoft.com/office/officeart/2005/8/layout/vList5"/>
    <dgm:cxn modelId="{A9B6ECAF-81CA-45A6-A52E-76E777B83FD4}" type="presOf" srcId="{CAF6113D-68F8-49B5-A3B6-73AB31654ADE}" destId="{4529F770-E90A-4686-93B8-8C4DB3A451EF}" srcOrd="0" destOrd="0" presId="urn:microsoft.com/office/officeart/2005/8/layout/vList5"/>
    <dgm:cxn modelId="{0754D7BD-7B8B-444C-BD26-5D7F3E13A348}" srcId="{BBB9CB27-F93B-49B0-9C5D-1D49FB045D05}" destId="{4A11EE6F-0BAB-4FF8-B4F3-05B8457AF49D}" srcOrd="0" destOrd="0" parTransId="{C37B5605-C2D1-4CD6-A9CE-8E0A69AE791A}" sibTransId="{41EAD0B3-388B-4422-9938-70365A187EC1}"/>
    <dgm:cxn modelId="{0DF38419-9AC3-4DC8-B7BD-31DF33F292B6}" srcId="{38DFB5A4-BFCE-4EBA-BFE2-076950952767}" destId="{15F05485-D8C2-44CF-AF82-36ABE419D19C}" srcOrd="0" destOrd="0" parTransId="{8860D6B3-50C1-49DD-91F1-046531A4172C}" sibTransId="{EEA6CBBE-CFE6-46A6-9FE1-5DDC0E5E8243}"/>
    <dgm:cxn modelId="{34F72D48-3A59-4F83-BF89-5DA311188B18}" type="presOf" srcId="{BBB9CB27-F93B-49B0-9C5D-1D49FB045D05}" destId="{EE09B532-0AB2-4B5F-8D9D-32D9A4A5C2A8}" srcOrd="0" destOrd="0" presId="urn:microsoft.com/office/officeart/2005/8/layout/vList5"/>
    <dgm:cxn modelId="{9456A916-D6DA-48AF-B520-4A1AA4ECC9AB}" type="presOf" srcId="{15F05485-D8C2-44CF-AF82-36ABE419D19C}" destId="{286576B3-9A08-4875-866F-379E69F754B8}" srcOrd="0" destOrd="0" presId="urn:microsoft.com/office/officeart/2005/8/layout/vList5"/>
    <dgm:cxn modelId="{9612EE7D-C150-48C8-BF2B-C56475C1AE19}" srcId="{40A2B664-C620-4867-BB69-12F1C00EC4FE}" destId="{0D527A3E-A28A-47A7-9F35-CC2E15E336F0}" srcOrd="0" destOrd="0" parTransId="{F7B0FC5C-C32E-4E87-82C1-854427E7D59B}" sibTransId="{F40AF70E-7D79-4734-9B8E-01ADC07B6974}"/>
    <dgm:cxn modelId="{4F57BC97-AB64-4927-A8FB-1C49D3A04BE9}" type="presOf" srcId="{E9BB2DE0-496B-4D64-B87A-243F358FE7AF}" destId="{FABC5CA6-623E-4CE9-BD6C-A1433DE1C779}" srcOrd="0" destOrd="0" presId="urn:microsoft.com/office/officeart/2005/8/layout/vList5"/>
    <dgm:cxn modelId="{FB19AE7C-2ABB-4484-BBDC-DE712CE69C73}" type="presOf" srcId="{0D527A3E-A28A-47A7-9F35-CC2E15E336F0}" destId="{AC093AC9-9692-4FC5-9B07-AC2ECDE6F57B}" srcOrd="0" destOrd="0" presId="urn:microsoft.com/office/officeart/2005/8/layout/vList5"/>
    <dgm:cxn modelId="{3F725906-E66C-4441-B907-940DDF541224}" type="presOf" srcId="{38DFB5A4-BFCE-4EBA-BFE2-076950952767}" destId="{25C7D27B-E662-48DF-BB49-52BC549D98E1}" srcOrd="0" destOrd="0" presId="urn:microsoft.com/office/officeart/2005/8/layout/vList5"/>
    <dgm:cxn modelId="{FE8EDA7D-84A4-46FE-A68E-5CD4824C9128}" srcId="{63F3B181-E34E-45A3-BE49-AF35BC4231CF}" destId="{50124647-DC86-4EB0-A3C7-9CD154FD6DF1}" srcOrd="0" destOrd="0" parTransId="{12807041-AC24-4B70-896D-BB08B649AA6C}" sibTransId="{9F4098E5-7667-4F4F-A96A-A10B042BB68D}"/>
    <dgm:cxn modelId="{45B7658F-238B-4C2D-A14F-E3641413FA03}" srcId="{3CE7D216-7AC2-4FF5-8A0A-49A55F26610D}" destId="{D14DDF11-DD0F-496B-A3B5-3272EC9ED16C}" srcOrd="0" destOrd="0" parTransId="{DA0640A0-0936-435F-A865-3589FDC61E64}" sibTransId="{D54B42ED-960C-4302-9288-624992608685}"/>
    <dgm:cxn modelId="{9145BFE8-DB29-4771-8369-ECFDC58BA930}" srcId="{CAF6113D-68F8-49B5-A3B6-73AB31654ADE}" destId="{BBB9CB27-F93B-49B0-9C5D-1D49FB045D05}" srcOrd="0" destOrd="0" parTransId="{CDE2B73B-1F03-42BA-938C-ED46B37C7030}" sibTransId="{70957B16-FF7D-470D-8221-5D374913B8E2}"/>
    <dgm:cxn modelId="{61B31B19-3FF5-48E0-B905-27BB54A495C4}" type="presOf" srcId="{50124647-DC86-4EB0-A3C7-9CD154FD6DF1}" destId="{70100394-994F-4407-9823-F9EAF9EFE0B1}" srcOrd="0" destOrd="0" presId="urn:microsoft.com/office/officeart/2005/8/layout/vList5"/>
    <dgm:cxn modelId="{8B457DA7-3FF1-48DE-949D-19ADDA89A0C8}" srcId="{CAF6113D-68F8-49B5-A3B6-73AB31654ADE}" destId="{63F3B181-E34E-45A3-BE49-AF35BC4231CF}" srcOrd="6" destOrd="0" parTransId="{B4DA671A-8ACB-4590-B8C0-882E132D13F4}" sibTransId="{58AA6528-AA9C-48A4-AB35-BD3D97772620}"/>
    <dgm:cxn modelId="{DD0AE4F7-95A0-42B2-92AF-A4FC826A6BC4}" type="presOf" srcId="{4A11EE6F-0BAB-4FF8-B4F3-05B8457AF49D}" destId="{58A3FBC8-A0E2-4F10-AE32-ED2DBA1A79E9}" srcOrd="0" destOrd="0" presId="urn:microsoft.com/office/officeart/2005/8/layout/vList5"/>
    <dgm:cxn modelId="{BF5F95A3-684E-4FFC-A969-782D3399544E}" srcId="{6B930677-BBB7-45D1-8187-48051EA96231}" destId="{C3901B82-5347-4E5A-A0DA-DC144D78E473}" srcOrd="0" destOrd="0" parTransId="{F45ADE9E-B2DA-4748-9AAC-8C7309DFF533}" sibTransId="{9BCEC1C1-BB50-47AE-9905-C9E38DE27153}"/>
    <dgm:cxn modelId="{979D37E9-126C-4AC0-B09D-DCDD4FB1072A}" type="presOf" srcId="{6B930677-BBB7-45D1-8187-48051EA96231}" destId="{CA244BF6-C608-49FB-9969-131FA32B401F}" srcOrd="0" destOrd="0" presId="urn:microsoft.com/office/officeart/2005/8/layout/vList5"/>
    <dgm:cxn modelId="{09D746C5-824E-4286-9C9B-3A5926538A8A}" srcId="{CAF6113D-68F8-49B5-A3B6-73AB31654ADE}" destId="{38DFB5A4-BFCE-4EBA-BFE2-076950952767}" srcOrd="3" destOrd="0" parTransId="{AED8A06F-056A-4467-AE3B-118C6487267B}" sibTransId="{756E9810-89C4-4603-A39E-6F8FE5104186}"/>
    <dgm:cxn modelId="{B915A26B-5140-45C5-A808-3C9249F0F04C}" type="presOf" srcId="{D529A87F-8260-4086-9C42-DE417EEA9520}" destId="{09DE6F2F-2821-4843-9045-6C31DAA8EFF4}" srcOrd="0" destOrd="0" presId="urn:microsoft.com/office/officeart/2005/8/layout/vList5"/>
    <dgm:cxn modelId="{84340839-B277-465B-B410-F5DE7364C48B}" srcId="{CAF6113D-68F8-49B5-A3B6-73AB31654ADE}" destId="{40A2B664-C620-4867-BB69-12F1C00EC4FE}" srcOrd="5" destOrd="0" parTransId="{41CCFB3A-B813-491D-9FAA-F009E1C3B324}" sibTransId="{DB4221FE-FB54-418E-A1C7-72DB6C97F3B4}"/>
    <dgm:cxn modelId="{2098F7FF-27A6-4AF7-8C60-FDA41874BCCB}" srcId="{E9BB2DE0-496B-4D64-B87A-243F358FE7AF}" destId="{D529A87F-8260-4086-9C42-DE417EEA9520}" srcOrd="0" destOrd="0" parTransId="{FDF7C647-4998-4150-B3F5-8EA92CFB6E2A}" sibTransId="{330299E0-235C-4ABF-AE8C-40D8FB752022}"/>
    <dgm:cxn modelId="{8F6F4B85-4297-4191-82E9-C2803955D0FD}" srcId="{CAF6113D-68F8-49B5-A3B6-73AB31654ADE}" destId="{6B930677-BBB7-45D1-8187-48051EA96231}" srcOrd="1" destOrd="0" parTransId="{6C3348E0-6C5D-4CA6-87A0-C94219AD9531}" sibTransId="{7D6E52A1-D417-420A-A074-D85DB1AA7FBD}"/>
    <dgm:cxn modelId="{AF868531-FF90-4044-9CFC-016EC9EF6F24}" type="presOf" srcId="{C3901B82-5347-4E5A-A0DA-DC144D78E473}" destId="{8B1511ED-77B4-427B-858D-678844025960}" srcOrd="0" destOrd="0" presId="urn:microsoft.com/office/officeart/2005/8/layout/vList5"/>
    <dgm:cxn modelId="{7A822E86-779F-4790-A266-85B11D1034B5}" type="presOf" srcId="{3CE7D216-7AC2-4FF5-8A0A-49A55F26610D}" destId="{A4CFC186-C199-4CE0-9E45-A1C4FEBBB1FC}" srcOrd="0" destOrd="0" presId="urn:microsoft.com/office/officeart/2005/8/layout/vList5"/>
    <dgm:cxn modelId="{6F302EAC-72B0-4509-919B-544C1E330229}" srcId="{CAF6113D-68F8-49B5-A3B6-73AB31654ADE}" destId="{E9BB2DE0-496B-4D64-B87A-243F358FE7AF}" srcOrd="4" destOrd="0" parTransId="{1D95D464-21EF-4D47-A0E7-8E01676BC58F}" sibTransId="{BF7888B7-88E3-4E5F-BBF2-864A9193EDB6}"/>
    <dgm:cxn modelId="{76FB94EE-0CAF-4032-8FD6-FF47A8382143}" type="presParOf" srcId="{4529F770-E90A-4686-93B8-8C4DB3A451EF}" destId="{0622DD2E-2A02-48EE-BDCE-7EC42CBD37D9}" srcOrd="0" destOrd="0" presId="urn:microsoft.com/office/officeart/2005/8/layout/vList5"/>
    <dgm:cxn modelId="{E3D84537-88D8-47B4-AA14-88DAF3988AD1}" type="presParOf" srcId="{0622DD2E-2A02-48EE-BDCE-7EC42CBD37D9}" destId="{EE09B532-0AB2-4B5F-8D9D-32D9A4A5C2A8}" srcOrd="0" destOrd="0" presId="urn:microsoft.com/office/officeart/2005/8/layout/vList5"/>
    <dgm:cxn modelId="{C3952BFD-C3E0-4026-A84A-09275E7B93A7}" type="presParOf" srcId="{0622DD2E-2A02-48EE-BDCE-7EC42CBD37D9}" destId="{58A3FBC8-A0E2-4F10-AE32-ED2DBA1A79E9}" srcOrd="1" destOrd="0" presId="urn:microsoft.com/office/officeart/2005/8/layout/vList5"/>
    <dgm:cxn modelId="{21F38E61-168E-45A8-897F-62C667B4D84A}" type="presParOf" srcId="{4529F770-E90A-4686-93B8-8C4DB3A451EF}" destId="{D9631DA7-2626-4DB7-9DED-61D98DD2A28C}" srcOrd="1" destOrd="0" presId="urn:microsoft.com/office/officeart/2005/8/layout/vList5"/>
    <dgm:cxn modelId="{8889866B-7C27-46B2-B041-AF7BFFB7EF0B}" type="presParOf" srcId="{4529F770-E90A-4686-93B8-8C4DB3A451EF}" destId="{417C1111-81BA-445C-96BE-F72C6909160C}" srcOrd="2" destOrd="0" presId="urn:microsoft.com/office/officeart/2005/8/layout/vList5"/>
    <dgm:cxn modelId="{508ADE84-A050-49E8-BA2F-307A1A2532E4}" type="presParOf" srcId="{417C1111-81BA-445C-96BE-F72C6909160C}" destId="{CA244BF6-C608-49FB-9969-131FA32B401F}" srcOrd="0" destOrd="0" presId="urn:microsoft.com/office/officeart/2005/8/layout/vList5"/>
    <dgm:cxn modelId="{6BEA3793-84DA-4F37-B045-10F5AA9347DB}" type="presParOf" srcId="{417C1111-81BA-445C-96BE-F72C6909160C}" destId="{8B1511ED-77B4-427B-858D-678844025960}" srcOrd="1" destOrd="0" presId="urn:microsoft.com/office/officeart/2005/8/layout/vList5"/>
    <dgm:cxn modelId="{5DC590DC-F83C-4CF7-9205-961F3DD62265}" type="presParOf" srcId="{4529F770-E90A-4686-93B8-8C4DB3A451EF}" destId="{8A9D91DA-9429-4A35-8A1B-31295B132813}" srcOrd="3" destOrd="0" presId="urn:microsoft.com/office/officeart/2005/8/layout/vList5"/>
    <dgm:cxn modelId="{1A7FA869-C386-4E39-A45E-2101BA2C0B33}" type="presParOf" srcId="{4529F770-E90A-4686-93B8-8C4DB3A451EF}" destId="{4401C37D-F0AD-412E-B0CB-349E9F30847D}" srcOrd="4" destOrd="0" presId="urn:microsoft.com/office/officeart/2005/8/layout/vList5"/>
    <dgm:cxn modelId="{D57DA42F-DFF2-438F-8D05-5F2C1D588D56}" type="presParOf" srcId="{4401C37D-F0AD-412E-B0CB-349E9F30847D}" destId="{A4CFC186-C199-4CE0-9E45-A1C4FEBBB1FC}" srcOrd="0" destOrd="0" presId="urn:microsoft.com/office/officeart/2005/8/layout/vList5"/>
    <dgm:cxn modelId="{DB881066-EE6D-45C5-9174-D3056CD08685}" type="presParOf" srcId="{4401C37D-F0AD-412E-B0CB-349E9F30847D}" destId="{88DF9784-E47B-4300-ABFD-976509C45639}" srcOrd="1" destOrd="0" presId="urn:microsoft.com/office/officeart/2005/8/layout/vList5"/>
    <dgm:cxn modelId="{41E2A9F1-897D-46C1-8431-2101A38FFE63}" type="presParOf" srcId="{4529F770-E90A-4686-93B8-8C4DB3A451EF}" destId="{87E29681-39F2-4752-9429-A26799720E21}" srcOrd="5" destOrd="0" presId="urn:microsoft.com/office/officeart/2005/8/layout/vList5"/>
    <dgm:cxn modelId="{36F8C4A5-7A35-4CE5-9E39-9F75B58B4F89}" type="presParOf" srcId="{4529F770-E90A-4686-93B8-8C4DB3A451EF}" destId="{D44F73EC-E89A-47C9-AC0B-9796E8692028}" srcOrd="6" destOrd="0" presId="urn:microsoft.com/office/officeart/2005/8/layout/vList5"/>
    <dgm:cxn modelId="{9B398650-5A69-43C7-BCD3-9C78A2464304}" type="presParOf" srcId="{D44F73EC-E89A-47C9-AC0B-9796E8692028}" destId="{25C7D27B-E662-48DF-BB49-52BC549D98E1}" srcOrd="0" destOrd="0" presId="urn:microsoft.com/office/officeart/2005/8/layout/vList5"/>
    <dgm:cxn modelId="{CB659A9C-0323-415D-99D1-D3E03357278F}" type="presParOf" srcId="{D44F73EC-E89A-47C9-AC0B-9796E8692028}" destId="{286576B3-9A08-4875-866F-379E69F754B8}" srcOrd="1" destOrd="0" presId="urn:microsoft.com/office/officeart/2005/8/layout/vList5"/>
    <dgm:cxn modelId="{14484C7D-539C-4D7A-9A89-C72AB3FDBD04}" type="presParOf" srcId="{4529F770-E90A-4686-93B8-8C4DB3A451EF}" destId="{00DF9C24-F04F-415C-84C4-D39054CAD133}" srcOrd="7" destOrd="0" presId="urn:microsoft.com/office/officeart/2005/8/layout/vList5"/>
    <dgm:cxn modelId="{7C9EB937-155D-4A56-BB4F-C60BCA842E7D}" type="presParOf" srcId="{4529F770-E90A-4686-93B8-8C4DB3A451EF}" destId="{ACEC7218-51B9-40DA-9310-9DD0303C6530}" srcOrd="8" destOrd="0" presId="urn:microsoft.com/office/officeart/2005/8/layout/vList5"/>
    <dgm:cxn modelId="{1A9AB9A5-0F14-491A-8199-091611186A34}" type="presParOf" srcId="{ACEC7218-51B9-40DA-9310-9DD0303C6530}" destId="{FABC5CA6-623E-4CE9-BD6C-A1433DE1C779}" srcOrd="0" destOrd="0" presId="urn:microsoft.com/office/officeart/2005/8/layout/vList5"/>
    <dgm:cxn modelId="{DD8C6BAD-95C0-4EE2-9497-BC3270A60178}" type="presParOf" srcId="{ACEC7218-51B9-40DA-9310-9DD0303C6530}" destId="{09DE6F2F-2821-4843-9045-6C31DAA8EFF4}" srcOrd="1" destOrd="0" presId="urn:microsoft.com/office/officeart/2005/8/layout/vList5"/>
    <dgm:cxn modelId="{94B6FEA7-4EFF-4957-BAE2-FA831F48E67F}" type="presParOf" srcId="{4529F770-E90A-4686-93B8-8C4DB3A451EF}" destId="{F7E54586-1825-4580-9348-E49E81EEB055}" srcOrd="9" destOrd="0" presId="urn:microsoft.com/office/officeart/2005/8/layout/vList5"/>
    <dgm:cxn modelId="{6DE60DE0-EABD-4BF0-82E2-79F3CAB04A02}" type="presParOf" srcId="{4529F770-E90A-4686-93B8-8C4DB3A451EF}" destId="{4AB093EE-79C0-41D6-A09B-6D48727AE502}" srcOrd="10" destOrd="0" presId="urn:microsoft.com/office/officeart/2005/8/layout/vList5"/>
    <dgm:cxn modelId="{8947CB57-84CB-43D4-B7FC-D5683B41B879}" type="presParOf" srcId="{4AB093EE-79C0-41D6-A09B-6D48727AE502}" destId="{0F8EF861-668F-4CF3-B3B3-74C0301F5DCD}" srcOrd="0" destOrd="0" presId="urn:microsoft.com/office/officeart/2005/8/layout/vList5"/>
    <dgm:cxn modelId="{9EF6484B-972D-4858-9CA1-158BC3CC6722}" type="presParOf" srcId="{4AB093EE-79C0-41D6-A09B-6D48727AE502}" destId="{AC093AC9-9692-4FC5-9B07-AC2ECDE6F57B}" srcOrd="1" destOrd="0" presId="urn:microsoft.com/office/officeart/2005/8/layout/vList5"/>
    <dgm:cxn modelId="{7CC5FC35-8703-4AFB-815A-8E0F38DC067C}" type="presParOf" srcId="{4529F770-E90A-4686-93B8-8C4DB3A451EF}" destId="{DB64277F-469A-4E10-B5B1-829E6F4E1306}" srcOrd="11" destOrd="0" presId="urn:microsoft.com/office/officeart/2005/8/layout/vList5"/>
    <dgm:cxn modelId="{AD3AA40E-5484-402F-B65C-27D76903F238}" type="presParOf" srcId="{4529F770-E90A-4686-93B8-8C4DB3A451EF}" destId="{01AA78C2-052A-4A22-B3C5-0A7D949CD88E}" srcOrd="12" destOrd="0" presId="urn:microsoft.com/office/officeart/2005/8/layout/vList5"/>
    <dgm:cxn modelId="{D44AA497-20BE-487C-9708-0698446C2235}" type="presParOf" srcId="{01AA78C2-052A-4A22-B3C5-0A7D949CD88E}" destId="{61366723-DF07-4FFD-BE00-8DFAB2F4BC09}" srcOrd="0" destOrd="0" presId="urn:microsoft.com/office/officeart/2005/8/layout/vList5"/>
    <dgm:cxn modelId="{8F52C214-FA6C-4A30-9C5C-76722485B3F1}" type="presParOf" srcId="{01AA78C2-052A-4A22-B3C5-0A7D949CD88E}" destId="{70100394-994F-4407-9823-F9EAF9EFE0B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08A4EB-255A-4BF4-95FC-3A1F112A7505}" type="doc">
      <dgm:prSet loTypeId="urn:microsoft.com/office/officeart/2005/8/layout/pyramid2" loCatId="pyramid" qsTypeId="urn:microsoft.com/office/officeart/2005/8/quickstyle/3d1" qsCatId="3D" csTypeId="urn:microsoft.com/office/officeart/2005/8/colors/accent3_4" csCatId="accent3" phldr="1"/>
      <dgm:spPr/>
    </dgm:pt>
    <dgm:pt modelId="{3D53D521-DA8D-4CC1-9DC3-9D8E6DA6A4E3}">
      <dgm:prSet phldrT="[Текст]" custT="1"/>
      <dgm:spPr/>
      <dgm:t>
        <a:bodyPr/>
        <a:lstStyle/>
        <a:p>
          <a:r>
            <a:rPr kumimoji="0" lang="ru-RU" sz="2000" b="0" i="0" u="none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</a:rPr>
            <a:t>льготной категории</a:t>
          </a:r>
          <a:endParaRPr lang="ru-RU" sz="2000" dirty="0"/>
        </a:p>
      </dgm:t>
    </dgm:pt>
    <dgm:pt modelId="{E32B1B0F-7284-4D3E-93D2-DA5EC20FD80E}" type="parTrans" cxnId="{77A52F10-CFA7-4714-B3FF-E92897251129}">
      <dgm:prSet/>
      <dgm:spPr/>
      <dgm:t>
        <a:bodyPr/>
        <a:lstStyle/>
        <a:p>
          <a:endParaRPr lang="ru-RU"/>
        </a:p>
      </dgm:t>
    </dgm:pt>
    <dgm:pt modelId="{DC770ED7-5986-4FD4-A7F9-B1569DA70442}" type="sibTrans" cxnId="{77A52F10-CFA7-4714-B3FF-E92897251129}">
      <dgm:prSet/>
      <dgm:spPr/>
      <dgm:t>
        <a:bodyPr/>
        <a:lstStyle/>
        <a:p>
          <a:endParaRPr lang="ru-RU"/>
        </a:p>
      </dgm:t>
    </dgm:pt>
    <dgm:pt modelId="{90410176-C0AE-40D9-9CED-1940820B9A25}">
      <dgm:prSet phldrT="[Текст]" custT="1"/>
      <dgm:spPr/>
      <dgm:t>
        <a:bodyPr/>
        <a:lstStyle/>
        <a:p>
          <a:r>
            <a:rPr kumimoji="0" lang="ru-RU" sz="2000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количества граждан, зарегистрированных в жилом помещении</a:t>
          </a:r>
          <a:endParaRPr lang="ru-RU" sz="2000" dirty="0"/>
        </a:p>
      </dgm:t>
    </dgm:pt>
    <dgm:pt modelId="{D801DB80-51E2-4A94-A4FB-A28D870E455D}" type="parTrans" cxnId="{A8D6E026-8487-49A2-90A7-AE3A0A11CF57}">
      <dgm:prSet/>
      <dgm:spPr/>
      <dgm:t>
        <a:bodyPr/>
        <a:lstStyle/>
        <a:p>
          <a:endParaRPr lang="ru-RU"/>
        </a:p>
      </dgm:t>
    </dgm:pt>
    <dgm:pt modelId="{E4A9C16B-1121-4BE7-96C2-2149C81BBB87}" type="sibTrans" cxnId="{A8D6E026-8487-49A2-90A7-AE3A0A11CF57}">
      <dgm:prSet/>
      <dgm:spPr/>
      <dgm:t>
        <a:bodyPr/>
        <a:lstStyle/>
        <a:p>
          <a:endParaRPr lang="ru-RU"/>
        </a:p>
      </dgm:t>
    </dgm:pt>
    <dgm:pt modelId="{FE139FE6-DA7A-478C-A0D6-1E7294F28479}">
      <dgm:prSet phldrT="[Текст]" custT="1"/>
      <dgm:spPr/>
      <dgm:t>
        <a:bodyPr/>
        <a:lstStyle/>
        <a:p>
          <a:r>
            <a:rPr kumimoji="0" lang="ru-RU" sz="2000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общей площади жилого помещения</a:t>
          </a:r>
          <a:r>
            <a:rPr kumimoji="0" lang="ru-RU" sz="2000" b="0" i="0" u="none" strike="noStrike" cap="none" normalizeH="0" baseline="0" dirty="0" smtClean="0">
              <a:ln/>
              <a:effectLst/>
              <a:latin typeface="Arial" pitchFamily="34" charset="0"/>
            </a:rPr>
            <a:t> </a:t>
          </a:r>
          <a:endParaRPr lang="ru-RU" sz="2000" dirty="0"/>
        </a:p>
      </dgm:t>
    </dgm:pt>
    <dgm:pt modelId="{8FD79EDC-A728-4C7D-BDC3-6A69A612E4EF}" type="parTrans" cxnId="{79E04489-CD82-4ACB-B2BE-1E2F879E1DE0}">
      <dgm:prSet/>
      <dgm:spPr/>
      <dgm:t>
        <a:bodyPr/>
        <a:lstStyle/>
        <a:p>
          <a:endParaRPr lang="ru-RU"/>
        </a:p>
      </dgm:t>
    </dgm:pt>
    <dgm:pt modelId="{F7D7C266-56A4-4193-9428-20F48AA05174}" type="sibTrans" cxnId="{79E04489-CD82-4ACB-B2BE-1E2F879E1DE0}">
      <dgm:prSet/>
      <dgm:spPr/>
      <dgm:t>
        <a:bodyPr/>
        <a:lstStyle/>
        <a:p>
          <a:endParaRPr lang="ru-RU"/>
        </a:p>
      </dgm:t>
    </dgm:pt>
    <dgm:pt modelId="{514C05F9-74F1-4D9F-B45C-C630F45A4500}" type="pres">
      <dgm:prSet presAssocID="{7B08A4EB-255A-4BF4-95FC-3A1F112A7505}" presName="compositeShape" presStyleCnt="0">
        <dgm:presLayoutVars>
          <dgm:dir/>
          <dgm:resizeHandles/>
        </dgm:presLayoutVars>
      </dgm:prSet>
      <dgm:spPr/>
    </dgm:pt>
    <dgm:pt modelId="{F23E3E9C-E0F2-4660-BB12-2A1E0BD30EDA}" type="pres">
      <dgm:prSet presAssocID="{7B08A4EB-255A-4BF4-95FC-3A1F112A7505}" presName="pyramid" presStyleLbl="node1" presStyleIdx="0" presStyleCnt="1"/>
      <dgm:spPr/>
    </dgm:pt>
    <dgm:pt modelId="{E03EA2F7-4675-40DE-8E85-BE7332C53C88}" type="pres">
      <dgm:prSet presAssocID="{7B08A4EB-255A-4BF4-95FC-3A1F112A7505}" presName="theList" presStyleCnt="0"/>
      <dgm:spPr/>
    </dgm:pt>
    <dgm:pt modelId="{ECC1B046-373F-41F2-A88A-8EA4FB49216C}" type="pres">
      <dgm:prSet presAssocID="{3D53D521-DA8D-4CC1-9DC3-9D8E6DA6A4E3}" presName="aNode" presStyleLbl="fgAcc1" presStyleIdx="0" presStyleCnt="3" custScaleX="141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E6C74-62B3-4254-A7A2-BB8DF33D34FB}" type="pres">
      <dgm:prSet presAssocID="{3D53D521-DA8D-4CC1-9DC3-9D8E6DA6A4E3}" presName="aSpace" presStyleCnt="0"/>
      <dgm:spPr/>
    </dgm:pt>
    <dgm:pt modelId="{4246DA0F-540C-4F82-BCB6-DC03B2F129F4}" type="pres">
      <dgm:prSet presAssocID="{90410176-C0AE-40D9-9CED-1940820B9A25}" presName="aNode" presStyleLbl="fgAcc1" presStyleIdx="1" presStyleCnt="3" custScaleX="141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8ABB8-7DE2-4BA4-8AF3-381F3CA97426}" type="pres">
      <dgm:prSet presAssocID="{90410176-C0AE-40D9-9CED-1940820B9A25}" presName="aSpace" presStyleCnt="0"/>
      <dgm:spPr/>
    </dgm:pt>
    <dgm:pt modelId="{AEFC72EF-38CE-480E-BAB3-9392C0242F60}" type="pres">
      <dgm:prSet presAssocID="{FE139FE6-DA7A-478C-A0D6-1E7294F28479}" presName="aNode" presStyleLbl="fgAcc1" presStyleIdx="2" presStyleCnt="3" custScaleX="141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07CBC-90B8-4D03-815F-AC44E5E120F4}" type="pres">
      <dgm:prSet presAssocID="{FE139FE6-DA7A-478C-A0D6-1E7294F28479}" presName="aSpace" presStyleCnt="0"/>
      <dgm:spPr/>
    </dgm:pt>
  </dgm:ptLst>
  <dgm:cxnLst>
    <dgm:cxn modelId="{9291A39E-2BA5-48E0-BA67-F3EDDD04D9A9}" type="presOf" srcId="{7B08A4EB-255A-4BF4-95FC-3A1F112A7505}" destId="{514C05F9-74F1-4D9F-B45C-C630F45A4500}" srcOrd="0" destOrd="0" presId="urn:microsoft.com/office/officeart/2005/8/layout/pyramid2"/>
    <dgm:cxn modelId="{A8D6E026-8487-49A2-90A7-AE3A0A11CF57}" srcId="{7B08A4EB-255A-4BF4-95FC-3A1F112A7505}" destId="{90410176-C0AE-40D9-9CED-1940820B9A25}" srcOrd="1" destOrd="0" parTransId="{D801DB80-51E2-4A94-A4FB-A28D870E455D}" sibTransId="{E4A9C16B-1121-4BE7-96C2-2149C81BBB87}"/>
    <dgm:cxn modelId="{19307EF7-7856-4544-B50D-A19065A6451B}" type="presOf" srcId="{3D53D521-DA8D-4CC1-9DC3-9D8E6DA6A4E3}" destId="{ECC1B046-373F-41F2-A88A-8EA4FB49216C}" srcOrd="0" destOrd="0" presId="urn:microsoft.com/office/officeart/2005/8/layout/pyramid2"/>
    <dgm:cxn modelId="{79E04489-CD82-4ACB-B2BE-1E2F879E1DE0}" srcId="{7B08A4EB-255A-4BF4-95FC-3A1F112A7505}" destId="{FE139FE6-DA7A-478C-A0D6-1E7294F28479}" srcOrd="2" destOrd="0" parTransId="{8FD79EDC-A728-4C7D-BDC3-6A69A612E4EF}" sibTransId="{F7D7C266-56A4-4193-9428-20F48AA05174}"/>
    <dgm:cxn modelId="{BD714792-9CD2-4927-A04A-214C56812D43}" type="presOf" srcId="{FE139FE6-DA7A-478C-A0D6-1E7294F28479}" destId="{AEFC72EF-38CE-480E-BAB3-9392C0242F60}" srcOrd="0" destOrd="0" presId="urn:microsoft.com/office/officeart/2005/8/layout/pyramid2"/>
    <dgm:cxn modelId="{D558EF1E-BEDE-4B73-B95F-EB224BD370BA}" type="presOf" srcId="{90410176-C0AE-40D9-9CED-1940820B9A25}" destId="{4246DA0F-540C-4F82-BCB6-DC03B2F129F4}" srcOrd="0" destOrd="0" presId="urn:microsoft.com/office/officeart/2005/8/layout/pyramid2"/>
    <dgm:cxn modelId="{77A52F10-CFA7-4714-B3FF-E92897251129}" srcId="{7B08A4EB-255A-4BF4-95FC-3A1F112A7505}" destId="{3D53D521-DA8D-4CC1-9DC3-9D8E6DA6A4E3}" srcOrd="0" destOrd="0" parTransId="{E32B1B0F-7284-4D3E-93D2-DA5EC20FD80E}" sibTransId="{DC770ED7-5986-4FD4-A7F9-B1569DA70442}"/>
    <dgm:cxn modelId="{D496476B-34AE-4F2B-BB9B-6667803E14E5}" type="presParOf" srcId="{514C05F9-74F1-4D9F-B45C-C630F45A4500}" destId="{F23E3E9C-E0F2-4660-BB12-2A1E0BD30EDA}" srcOrd="0" destOrd="0" presId="urn:microsoft.com/office/officeart/2005/8/layout/pyramid2"/>
    <dgm:cxn modelId="{DAC931D2-F9FA-4F5A-952D-63180E78A66A}" type="presParOf" srcId="{514C05F9-74F1-4D9F-B45C-C630F45A4500}" destId="{E03EA2F7-4675-40DE-8E85-BE7332C53C88}" srcOrd="1" destOrd="0" presId="urn:microsoft.com/office/officeart/2005/8/layout/pyramid2"/>
    <dgm:cxn modelId="{52A88B54-D173-4C87-8BAD-E4E65698AEEE}" type="presParOf" srcId="{E03EA2F7-4675-40DE-8E85-BE7332C53C88}" destId="{ECC1B046-373F-41F2-A88A-8EA4FB49216C}" srcOrd="0" destOrd="0" presId="urn:microsoft.com/office/officeart/2005/8/layout/pyramid2"/>
    <dgm:cxn modelId="{593EA00D-91FB-4E5C-A610-C67BE66BF737}" type="presParOf" srcId="{E03EA2F7-4675-40DE-8E85-BE7332C53C88}" destId="{C40E6C74-62B3-4254-A7A2-BB8DF33D34FB}" srcOrd="1" destOrd="0" presId="urn:microsoft.com/office/officeart/2005/8/layout/pyramid2"/>
    <dgm:cxn modelId="{6061C91B-7477-441B-A023-F2BF504FEEA8}" type="presParOf" srcId="{E03EA2F7-4675-40DE-8E85-BE7332C53C88}" destId="{4246DA0F-540C-4F82-BCB6-DC03B2F129F4}" srcOrd="2" destOrd="0" presId="urn:microsoft.com/office/officeart/2005/8/layout/pyramid2"/>
    <dgm:cxn modelId="{C17CBD61-EBB2-4C35-B034-AFFD0DFE01F6}" type="presParOf" srcId="{E03EA2F7-4675-40DE-8E85-BE7332C53C88}" destId="{2258ABB8-7DE2-4BA4-8AF3-381F3CA97426}" srcOrd="3" destOrd="0" presId="urn:microsoft.com/office/officeart/2005/8/layout/pyramid2"/>
    <dgm:cxn modelId="{F8EEE048-6E73-4018-96D7-84B2814549B2}" type="presParOf" srcId="{E03EA2F7-4675-40DE-8E85-BE7332C53C88}" destId="{AEFC72EF-38CE-480E-BAB3-9392C0242F60}" srcOrd="4" destOrd="0" presId="urn:microsoft.com/office/officeart/2005/8/layout/pyramid2"/>
    <dgm:cxn modelId="{1F35F3BB-2D0E-414C-83D5-0358DD70B13E}" type="presParOf" srcId="{E03EA2F7-4675-40DE-8E85-BE7332C53C88}" destId="{21D07CBC-90B8-4D03-815F-AC44E5E120F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4BEF38-7F5D-4BD3-9FC2-422478572E5B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D6A85C-2722-4F22-A094-161BD251FB85}">
      <dgm:prSet phldrT="[Текст]" custT="1"/>
      <dgm:spPr/>
      <dgm:t>
        <a:bodyPr/>
        <a:lstStyle/>
        <a:p>
          <a:r>
            <a:rPr lang="ru-RU" sz="3200" i="1" dirty="0" smtClean="0">
              <a:latin typeface="+mj-lt"/>
            </a:rPr>
            <a:t>18 кв.м.</a:t>
          </a:r>
          <a:endParaRPr lang="ru-RU" sz="3200" dirty="0">
            <a:latin typeface="+mj-lt"/>
          </a:endParaRPr>
        </a:p>
      </dgm:t>
    </dgm:pt>
    <dgm:pt modelId="{0D8EE8E4-5FD7-475E-8902-7B521B8FC126}" type="parTrans" cxnId="{97E58583-1993-479D-8AFE-DA3B497C6223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63CAD0A-87D7-4994-AB37-2CB1CF75EC16}" type="sibTrans" cxnId="{97E58583-1993-479D-8AFE-DA3B497C6223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0C535D7C-D68F-49EF-B445-04B070FC2201}">
      <dgm:prSet phldrT="[Текст]" custT="1"/>
      <dgm:spPr/>
      <dgm:t>
        <a:bodyPr/>
        <a:lstStyle/>
        <a:p>
          <a:r>
            <a:rPr lang="ru-RU" sz="1600" i="1" dirty="0" smtClean="0">
              <a:latin typeface="+mj-lt"/>
            </a:rPr>
            <a:t>общей площади жилого помещения на одного члена семьи, состоящей из трех и более человек, в городской местности</a:t>
          </a:r>
          <a:endParaRPr lang="ru-RU" sz="1600" dirty="0">
            <a:latin typeface="+mj-lt"/>
          </a:endParaRPr>
        </a:p>
      </dgm:t>
    </dgm:pt>
    <dgm:pt modelId="{218340C9-57F0-4ECB-AC11-7F65F776AE4B}" type="parTrans" cxnId="{D2616713-8740-478B-993D-8A0C144D841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4B129A7-BCAC-473D-9719-7A6998620FD0}" type="sibTrans" cxnId="{D2616713-8740-478B-993D-8A0C144D841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0510CEB-CED5-463A-AAE8-94C487027296}">
      <dgm:prSet phldrT="[Текст]" custT="1"/>
      <dgm:spPr/>
      <dgm:t>
        <a:bodyPr/>
        <a:lstStyle/>
        <a:p>
          <a:r>
            <a:rPr lang="ru-RU" sz="3200" i="1" dirty="0" smtClean="0">
              <a:latin typeface="+mj-lt"/>
            </a:rPr>
            <a:t>22 кв.м. </a:t>
          </a:r>
          <a:endParaRPr lang="ru-RU" sz="3200" dirty="0">
            <a:latin typeface="+mj-lt"/>
          </a:endParaRPr>
        </a:p>
      </dgm:t>
    </dgm:pt>
    <dgm:pt modelId="{1854604D-4420-4D43-864C-78EE84929BAE}" type="parTrans" cxnId="{157CF7E0-0DB8-462C-AEB4-7A58A5F70310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48666190-8FD4-4C2A-89B6-721A4133E756}" type="sibTrans" cxnId="{157CF7E0-0DB8-462C-AEB4-7A58A5F70310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45025996-9DD3-4DE8-BA38-B132FB511BB2}">
      <dgm:prSet phldrT="[Текст]" custT="1"/>
      <dgm:spPr/>
      <dgm:t>
        <a:bodyPr/>
        <a:lstStyle/>
        <a:p>
          <a:r>
            <a:rPr lang="ru-RU" sz="1600" i="1" dirty="0" smtClean="0">
              <a:latin typeface="+mj-lt"/>
            </a:rPr>
            <a:t>общей площади жилого помещения на одного члена семьи, состоящей из двух и более  человек, в сельской местности</a:t>
          </a:r>
          <a:endParaRPr lang="ru-RU" sz="1600" dirty="0">
            <a:latin typeface="+mj-lt"/>
          </a:endParaRPr>
        </a:p>
      </dgm:t>
    </dgm:pt>
    <dgm:pt modelId="{6DF89216-7A8D-4EDB-9BFE-A669CA603F8C}" type="parTrans" cxnId="{50B71864-84E2-496E-AAF8-3ABC0833855C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B158A9A-3D43-4612-8A8C-B745A0902772}" type="sibTrans" cxnId="{50B71864-84E2-496E-AAF8-3ABC0833855C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0B12EE49-FB6C-447D-BECD-22613ECF0262}">
      <dgm:prSet phldrT="[Текст]" custT="1"/>
      <dgm:spPr/>
      <dgm:t>
        <a:bodyPr/>
        <a:lstStyle/>
        <a:p>
          <a:r>
            <a:rPr lang="ru-RU" sz="3200" i="1" dirty="0" smtClean="0">
              <a:latin typeface="+mj-lt"/>
            </a:rPr>
            <a:t>42 кв. м. </a:t>
          </a:r>
          <a:endParaRPr lang="ru-RU" sz="3200" dirty="0">
            <a:latin typeface="+mj-lt"/>
          </a:endParaRPr>
        </a:p>
      </dgm:t>
    </dgm:pt>
    <dgm:pt modelId="{D0970C17-E65D-487A-ABD1-E3DB23A30C64}" type="parTrans" cxnId="{87F662AD-2908-4824-80FA-F4E0A3E165A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4665F457-7897-4F6E-BE63-95979EB57BFC}" type="sibTrans" cxnId="{87F662AD-2908-4824-80FA-F4E0A3E165A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36379FA-24B6-4254-A6D5-2EAF1EFBDCEA}">
      <dgm:prSet phldrT="[Текст]" custT="1"/>
      <dgm:spPr/>
      <dgm:t>
        <a:bodyPr/>
        <a:lstStyle/>
        <a:p>
          <a:r>
            <a:rPr lang="ru-RU" sz="1600" i="1" dirty="0" smtClean="0">
              <a:latin typeface="+mj-lt"/>
            </a:rPr>
            <a:t>общей площади жилого помещения для семей, состоящей из двух человек, в городской местности	</a:t>
          </a:r>
          <a:endParaRPr lang="ru-RU" sz="1600" dirty="0">
            <a:latin typeface="+mj-lt"/>
          </a:endParaRPr>
        </a:p>
      </dgm:t>
    </dgm:pt>
    <dgm:pt modelId="{E2A26842-7A21-42FB-BC38-670210DFFAB4}" type="parTrans" cxnId="{B9E6EBD1-95D4-4106-9D24-23E231767F97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EBD6693-CF66-4E85-88CC-D50C74C6C498}" type="sibTrans" cxnId="{B9E6EBD1-95D4-4106-9D24-23E231767F97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82C327B-5793-482D-BA32-ACC3B57807B4}">
      <dgm:prSet custT="1"/>
      <dgm:spPr/>
      <dgm:t>
        <a:bodyPr/>
        <a:lstStyle/>
        <a:p>
          <a:r>
            <a:rPr lang="ru-RU" sz="3200" i="1" dirty="0" smtClean="0">
              <a:latin typeface="+mj-lt"/>
            </a:rPr>
            <a:t>33 кв.м.</a:t>
          </a:r>
          <a:endParaRPr lang="ru-RU" sz="3200" dirty="0">
            <a:latin typeface="+mj-lt"/>
          </a:endParaRPr>
        </a:p>
      </dgm:t>
    </dgm:pt>
    <dgm:pt modelId="{77A2BBA8-B495-4D58-83C2-96E02F45063A}" type="parTrans" cxnId="{9A252A16-3157-4FE6-AB92-CA771DA62EF7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35E30C3-4E37-4B2E-8CB0-A90E2F63D876}" type="sibTrans" cxnId="{9A252A16-3157-4FE6-AB92-CA771DA62EF7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061AA787-098F-46CD-A0BF-953F423F4881}">
      <dgm:prSet custT="1"/>
      <dgm:spPr/>
      <dgm:t>
        <a:bodyPr/>
        <a:lstStyle/>
        <a:p>
          <a:r>
            <a:rPr lang="ru-RU" sz="1600" i="1" dirty="0" smtClean="0">
              <a:latin typeface="+mj-lt"/>
            </a:rPr>
            <a:t>общей площади жилого помещения на одиноко проживающих гражданин в городской и сельской местности</a:t>
          </a:r>
          <a:endParaRPr lang="ru-RU" sz="1600" dirty="0">
            <a:latin typeface="+mj-lt"/>
          </a:endParaRPr>
        </a:p>
      </dgm:t>
    </dgm:pt>
    <dgm:pt modelId="{94F99BC7-C7A6-49D4-A2AD-EF0FFA47A9D9}" type="parTrans" cxnId="{0A7881A9-7873-43ED-9F1F-1D08B9AB8F00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7B2E954-646D-4447-BC71-B2F013767E5A}" type="sibTrans" cxnId="{0A7881A9-7873-43ED-9F1F-1D08B9AB8F00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5ECF3DF5-4CE0-4DFA-B271-4349455AC444}">
      <dgm:prSet/>
      <dgm:spPr/>
      <dgm:t>
        <a:bodyPr/>
        <a:lstStyle/>
        <a:p>
          <a:r>
            <a:rPr lang="ru-RU" i="1" dirty="0" smtClean="0">
              <a:latin typeface="+mj-lt"/>
            </a:rPr>
            <a:t>фактически занимаемой</a:t>
          </a:r>
          <a:endParaRPr lang="ru-RU" dirty="0">
            <a:latin typeface="+mj-lt"/>
          </a:endParaRPr>
        </a:p>
      </dgm:t>
    </dgm:pt>
    <dgm:pt modelId="{4012A82E-E26E-436E-83BD-A9628337DFFE}" type="parTrans" cxnId="{99494D98-F9C7-4634-B01B-71473B92BAE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D019D6E-FEF5-4EE7-95DF-E8710CA60FDF}" type="sibTrans" cxnId="{99494D98-F9C7-4634-B01B-71473B92BAE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08B9C92A-8BB5-4F77-BB74-7FFEBDEBAA76}">
      <dgm:prSet custT="1"/>
      <dgm:spPr/>
      <dgm:t>
        <a:bodyPr/>
        <a:lstStyle/>
        <a:p>
          <a:r>
            <a:rPr lang="ru-RU" sz="1600" i="1" dirty="0" smtClean="0">
              <a:latin typeface="+mj-lt"/>
            </a:rPr>
            <a:t>общей площади жилого помещения для граждан, проживающих в ветхих и аварийных жилых помещениях, одиноких граждан, проживающих в однокомнатной квартире, коммунальной квартире, в общежитии</a:t>
          </a:r>
          <a:endParaRPr lang="ru-RU" sz="1600" dirty="0">
            <a:latin typeface="+mj-lt"/>
          </a:endParaRPr>
        </a:p>
      </dgm:t>
    </dgm:pt>
    <dgm:pt modelId="{C43EDAC1-809E-4260-8AE2-2194AA46685E}" type="parTrans" cxnId="{C8DFCFA8-E1B9-43A0-A185-EB741147EA0A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F6EEF7B-218A-4287-96F6-15B4F3AD84B0}" type="sibTrans" cxnId="{C8DFCFA8-E1B9-43A0-A185-EB741147EA0A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93CC27A-BB6F-4318-9248-9749EE664002}" type="pres">
      <dgm:prSet presAssocID="{EE4BEF38-7F5D-4BD3-9FC2-422478572E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123243-41DD-4EA4-916C-FF937A18D783}" type="pres">
      <dgm:prSet presAssocID="{13D6A85C-2722-4F22-A094-161BD251FB85}" presName="linNode" presStyleCnt="0"/>
      <dgm:spPr/>
    </dgm:pt>
    <dgm:pt modelId="{D1AA71E9-4E17-419B-95DD-0E6E13971AB6}" type="pres">
      <dgm:prSet presAssocID="{13D6A85C-2722-4F22-A094-161BD251FB85}" presName="parentText" presStyleLbl="node1" presStyleIdx="0" presStyleCnt="5" custScaleX="657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E3295-984A-4C64-9FC3-EE54D84ACA87}" type="pres">
      <dgm:prSet presAssocID="{13D6A85C-2722-4F22-A094-161BD251FB85}" presName="descendantText" presStyleLbl="alignAccFollowNode1" presStyleIdx="0" presStyleCnt="5" custScaleX="114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2A1C08-7342-4E79-8D2E-FD3674FFE24C}" type="pres">
      <dgm:prSet presAssocID="{863CAD0A-87D7-4994-AB37-2CB1CF75EC16}" presName="sp" presStyleCnt="0"/>
      <dgm:spPr/>
    </dgm:pt>
    <dgm:pt modelId="{02D8B80A-C4C8-46DA-8F7B-964EFC5C507B}" type="pres">
      <dgm:prSet presAssocID="{60510CEB-CED5-463A-AAE8-94C487027296}" presName="linNode" presStyleCnt="0"/>
      <dgm:spPr/>
    </dgm:pt>
    <dgm:pt modelId="{296480C5-A983-4A74-BF00-D102B1DFD1A9}" type="pres">
      <dgm:prSet presAssocID="{60510CEB-CED5-463A-AAE8-94C487027296}" presName="parentText" presStyleLbl="node1" presStyleIdx="1" presStyleCnt="5" custScaleX="657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82AC2-896F-4819-B53C-3CA839711665}" type="pres">
      <dgm:prSet presAssocID="{60510CEB-CED5-463A-AAE8-94C487027296}" presName="descendantText" presStyleLbl="alignAccFollowNode1" presStyleIdx="1" presStyleCnt="5" custScaleX="114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B2D89-E0B9-47FA-ACEF-5F9FE0914BBA}" type="pres">
      <dgm:prSet presAssocID="{48666190-8FD4-4C2A-89B6-721A4133E756}" presName="sp" presStyleCnt="0"/>
      <dgm:spPr/>
    </dgm:pt>
    <dgm:pt modelId="{E01A4038-8686-4427-9D78-725AAAD53258}" type="pres">
      <dgm:prSet presAssocID="{0B12EE49-FB6C-447D-BECD-22613ECF0262}" presName="linNode" presStyleCnt="0"/>
      <dgm:spPr/>
    </dgm:pt>
    <dgm:pt modelId="{D9D18719-F952-4CB4-B070-544717F09E4A}" type="pres">
      <dgm:prSet presAssocID="{0B12EE49-FB6C-447D-BECD-22613ECF0262}" presName="parentText" presStyleLbl="node1" presStyleIdx="2" presStyleCnt="5" custScaleX="657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2A0C4-0F35-4867-A6A1-1CF2CF5D00B7}" type="pres">
      <dgm:prSet presAssocID="{0B12EE49-FB6C-447D-BECD-22613ECF0262}" presName="descendantText" presStyleLbl="alignAccFollowNode1" presStyleIdx="2" presStyleCnt="5" custScaleX="114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C5F0F-542A-4566-B1B0-962DB9E92CBF}" type="pres">
      <dgm:prSet presAssocID="{4665F457-7897-4F6E-BE63-95979EB57BFC}" presName="sp" presStyleCnt="0"/>
      <dgm:spPr/>
    </dgm:pt>
    <dgm:pt modelId="{6BAC757E-FCBD-40AD-BA80-4781A8F8C03F}" type="pres">
      <dgm:prSet presAssocID="{882C327B-5793-482D-BA32-ACC3B57807B4}" presName="linNode" presStyleCnt="0"/>
      <dgm:spPr/>
    </dgm:pt>
    <dgm:pt modelId="{BAD6313A-3523-4DF2-990F-14E4FB5339DF}" type="pres">
      <dgm:prSet presAssocID="{882C327B-5793-482D-BA32-ACC3B57807B4}" presName="parentText" presStyleLbl="node1" presStyleIdx="3" presStyleCnt="5" custScaleX="657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D3A84-54ED-45AB-9693-ED1D398F7455}" type="pres">
      <dgm:prSet presAssocID="{882C327B-5793-482D-BA32-ACC3B57807B4}" presName="descendantText" presStyleLbl="alignAccFollowNode1" presStyleIdx="3" presStyleCnt="5" custScaleX="114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39A6F-A3C0-4B6D-BD72-802A94FDEBCC}" type="pres">
      <dgm:prSet presAssocID="{335E30C3-4E37-4B2E-8CB0-A90E2F63D876}" presName="sp" presStyleCnt="0"/>
      <dgm:spPr/>
    </dgm:pt>
    <dgm:pt modelId="{D2A76D12-9C65-434F-94C8-348298FF4873}" type="pres">
      <dgm:prSet presAssocID="{5ECF3DF5-4CE0-4DFA-B271-4349455AC444}" presName="linNode" presStyleCnt="0"/>
      <dgm:spPr/>
    </dgm:pt>
    <dgm:pt modelId="{625F2654-5001-4422-8938-CF278C82EA6F}" type="pres">
      <dgm:prSet presAssocID="{5ECF3DF5-4CE0-4DFA-B271-4349455AC444}" presName="parentText" presStyleLbl="node1" presStyleIdx="4" presStyleCnt="5" custScaleX="657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DB7A1-3CDB-4F4C-B2A2-4E2CE7C440E8}" type="pres">
      <dgm:prSet presAssocID="{5ECF3DF5-4CE0-4DFA-B271-4349455AC444}" presName="descendantText" presStyleLbl="alignAccFollowNode1" presStyleIdx="4" presStyleCnt="5" custScaleX="114213" custScaleY="147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E58583-1993-479D-8AFE-DA3B497C6223}" srcId="{EE4BEF38-7F5D-4BD3-9FC2-422478572E5B}" destId="{13D6A85C-2722-4F22-A094-161BD251FB85}" srcOrd="0" destOrd="0" parTransId="{0D8EE8E4-5FD7-475E-8902-7B521B8FC126}" sibTransId="{863CAD0A-87D7-4994-AB37-2CB1CF75EC16}"/>
    <dgm:cxn modelId="{1C4BB06C-EDBF-4170-9C44-412C353A8D8A}" type="presOf" srcId="{60510CEB-CED5-463A-AAE8-94C487027296}" destId="{296480C5-A983-4A74-BF00-D102B1DFD1A9}" srcOrd="0" destOrd="0" presId="urn:microsoft.com/office/officeart/2005/8/layout/vList5"/>
    <dgm:cxn modelId="{E87C9B28-8BB4-4536-83EF-FA46FD46A217}" type="presOf" srcId="{5ECF3DF5-4CE0-4DFA-B271-4349455AC444}" destId="{625F2654-5001-4422-8938-CF278C82EA6F}" srcOrd="0" destOrd="0" presId="urn:microsoft.com/office/officeart/2005/8/layout/vList5"/>
    <dgm:cxn modelId="{87F662AD-2908-4824-80FA-F4E0A3E165A2}" srcId="{EE4BEF38-7F5D-4BD3-9FC2-422478572E5B}" destId="{0B12EE49-FB6C-447D-BECD-22613ECF0262}" srcOrd="2" destOrd="0" parTransId="{D0970C17-E65D-487A-ABD1-E3DB23A30C64}" sibTransId="{4665F457-7897-4F6E-BE63-95979EB57BFC}"/>
    <dgm:cxn modelId="{0A7881A9-7873-43ED-9F1F-1D08B9AB8F00}" srcId="{882C327B-5793-482D-BA32-ACC3B57807B4}" destId="{061AA787-098F-46CD-A0BF-953F423F4881}" srcOrd="0" destOrd="0" parTransId="{94F99BC7-C7A6-49D4-A2AD-EF0FFA47A9D9}" sibTransId="{F7B2E954-646D-4447-BC71-B2F013767E5A}"/>
    <dgm:cxn modelId="{99494D98-F9C7-4634-B01B-71473B92BAEB}" srcId="{EE4BEF38-7F5D-4BD3-9FC2-422478572E5B}" destId="{5ECF3DF5-4CE0-4DFA-B271-4349455AC444}" srcOrd="4" destOrd="0" parTransId="{4012A82E-E26E-436E-83BD-A9628337DFFE}" sibTransId="{AD019D6E-FEF5-4EE7-95DF-E8710CA60FDF}"/>
    <dgm:cxn modelId="{8F78549E-300F-4C9D-BEA0-0BEE6FF38869}" type="presOf" srcId="{08B9C92A-8BB5-4F77-BB74-7FFEBDEBAA76}" destId="{F82DB7A1-3CDB-4F4C-B2A2-4E2CE7C440E8}" srcOrd="0" destOrd="0" presId="urn:microsoft.com/office/officeart/2005/8/layout/vList5"/>
    <dgm:cxn modelId="{50B71864-84E2-496E-AAF8-3ABC0833855C}" srcId="{60510CEB-CED5-463A-AAE8-94C487027296}" destId="{45025996-9DD3-4DE8-BA38-B132FB511BB2}" srcOrd="0" destOrd="0" parTransId="{6DF89216-7A8D-4EDB-9BFE-A669CA603F8C}" sibTransId="{8B158A9A-3D43-4612-8A8C-B745A0902772}"/>
    <dgm:cxn modelId="{9A252A16-3157-4FE6-AB92-CA771DA62EF7}" srcId="{EE4BEF38-7F5D-4BD3-9FC2-422478572E5B}" destId="{882C327B-5793-482D-BA32-ACC3B57807B4}" srcOrd="3" destOrd="0" parTransId="{77A2BBA8-B495-4D58-83C2-96E02F45063A}" sibTransId="{335E30C3-4E37-4B2E-8CB0-A90E2F63D876}"/>
    <dgm:cxn modelId="{157CF7E0-0DB8-462C-AEB4-7A58A5F70310}" srcId="{EE4BEF38-7F5D-4BD3-9FC2-422478572E5B}" destId="{60510CEB-CED5-463A-AAE8-94C487027296}" srcOrd="1" destOrd="0" parTransId="{1854604D-4420-4D43-864C-78EE84929BAE}" sibTransId="{48666190-8FD4-4C2A-89B6-721A4133E756}"/>
    <dgm:cxn modelId="{A1A2797F-1710-499F-A950-B82CBA252F93}" type="presOf" srcId="{45025996-9DD3-4DE8-BA38-B132FB511BB2}" destId="{1BD82AC2-896F-4819-B53C-3CA839711665}" srcOrd="0" destOrd="0" presId="urn:microsoft.com/office/officeart/2005/8/layout/vList5"/>
    <dgm:cxn modelId="{340D90C8-3B2A-454F-ADFD-EDCEB0D2CB89}" type="presOf" srcId="{0B12EE49-FB6C-447D-BECD-22613ECF0262}" destId="{D9D18719-F952-4CB4-B070-544717F09E4A}" srcOrd="0" destOrd="0" presId="urn:microsoft.com/office/officeart/2005/8/layout/vList5"/>
    <dgm:cxn modelId="{F6AFB945-4C4E-458D-938D-74C4EECB0207}" type="presOf" srcId="{13D6A85C-2722-4F22-A094-161BD251FB85}" destId="{D1AA71E9-4E17-419B-95DD-0E6E13971AB6}" srcOrd="0" destOrd="0" presId="urn:microsoft.com/office/officeart/2005/8/layout/vList5"/>
    <dgm:cxn modelId="{D2616713-8740-478B-993D-8A0C144D8415}" srcId="{13D6A85C-2722-4F22-A094-161BD251FB85}" destId="{0C535D7C-D68F-49EF-B445-04B070FC2201}" srcOrd="0" destOrd="0" parTransId="{218340C9-57F0-4ECB-AC11-7F65F776AE4B}" sibTransId="{74B129A7-BCAC-473D-9719-7A6998620FD0}"/>
    <dgm:cxn modelId="{2496C91F-5EEE-4E27-91B3-9907380A48E7}" type="presOf" srcId="{A36379FA-24B6-4254-A6D5-2EAF1EFBDCEA}" destId="{0912A0C4-0F35-4867-A6A1-1CF2CF5D00B7}" srcOrd="0" destOrd="0" presId="urn:microsoft.com/office/officeart/2005/8/layout/vList5"/>
    <dgm:cxn modelId="{E12B94EA-99C9-4C81-89EB-E0B78C2DBD3D}" type="presOf" srcId="{882C327B-5793-482D-BA32-ACC3B57807B4}" destId="{BAD6313A-3523-4DF2-990F-14E4FB5339DF}" srcOrd="0" destOrd="0" presId="urn:microsoft.com/office/officeart/2005/8/layout/vList5"/>
    <dgm:cxn modelId="{742B78AA-B9CB-4420-AC93-495C1E21F888}" type="presOf" srcId="{0C535D7C-D68F-49EF-B445-04B070FC2201}" destId="{E8AE3295-984A-4C64-9FC3-EE54D84ACA87}" srcOrd="0" destOrd="0" presId="urn:microsoft.com/office/officeart/2005/8/layout/vList5"/>
    <dgm:cxn modelId="{C2575D05-85C8-414A-95B9-8A4214D91CDD}" type="presOf" srcId="{EE4BEF38-7F5D-4BD3-9FC2-422478572E5B}" destId="{993CC27A-BB6F-4318-9248-9749EE664002}" srcOrd="0" destOrd="0" presId="urn:microsoft.com/office/officeart/2005/8/layout/vList5"/>
    <dgm:cxn modelId="{C8DFCFA8-E1B9-43A0-A185-EB741147EA0A}" srcId="{5ECF3DF5-4CE0-4DFA-B271-4349455AC444}" destId="{08B9C92A-8BB5-4F77-BB74-7FFEBDEBAA76}" srcOrd="0" destOrd="0" parTransId="{C43EDAC1-809E-4260-8AE2-2194AA46685E}" sibTransId="{9F6EEF7B-218A-4287-96F6-15B4F3AD84B0}"/>
    <dgm:cxn modelId="{2B3E0794-C67F-4110-9DC7-15DD1C746E8C}" type="presOf" srcId="{061AA787-098F-46CD-A0BF-953F423F4881}" destId="{B6CD3A84-54ED-45AB-9693-ED1D398F7455}" srcOrd="0" destOrd="0" presId="urn:microsoft.com/office/officeart/2005/8/layout/vList5"/>
    <dgm:cxn modelId="{B9E6EBD1-95D4-4106-9D24-23E231767F97}" srcId="{0B12EE49-FB6C-447D-BECD-22613ECF0262}" destId="{A36379FA-24B6-4254-A6D5-2EAF1EFBDCEA}" srcOrd="0" destOrd="0" parTransId="{E2A26842-7A21-42FB-BC38-670210DFFAB4}" sibTransId="{7EBD6693-CF66-4E85-88CC-D50C74C6C498}"/>
    <dgm:cxn modelId="{409CED2D-6D40-41A9-9BD2-9DB6156643D6}" type="presParOf" srcId="{993CC27A-BB6F-4318-9248-9749EE664002}" destId="{C5123243-41DD-4EA4-916C-FF937A18D783}" srcOrd="0" destOrd="0" presId="urn:microsoft.com/office/officeart/2005/8/layout/vList5"/>
    <dgm:cxn modelId="{338B628A-A238-4FA2-8A86-386D1D61B9AB}" type="presParOf" srcId="{C5123243-41DD-4EA4-916C-FF937A18D783}" destId="{D1AA71E9-4E17-419B-95DD-0E6E13971AB6}" srcOrd="0" destOrd="0" presId="urn:microsoft.com/office/officeart/2005/8/layout/vList5"/>
    <dgm:cxn modelId="{8B32CBD1-357E-41E4-82C9-A66F4FE8FA9F}" type="presParOf" srcId="{C5123243-41DD-4EA4-916C-FF937A18D783}" destId="{E8AE3295-984A-4C64-9FC3-EE54D84ACA87}" srcOrd="1" destOrd="0" presId="urn:microsoft.com/office/officeart/2005/8/layout/vList5"/>
    <dgm:cxn modelId="{BFEC660E-9028-4F70-B396-8C3FD2A810FF}" type="presParOf" srcId="{993CC27A-BB6F-4318-9248-9749EE664002}" destId="{0A2A1C08-7342-4E79-8D2E-FD3674FFE24C}" srcOrd="1" destOrd="0" presId="urn:microsoft.com/office/officeart/2005/8/layout/vList5"/>
    <dgm:cxn modelId="{CADF8A2F-87F7-4DFD-B1F2-9674C1465D3F}" type="presParOf" srcId="{993CC27A-BB6F-4318-9248-9749EE664002}" destId="{02D8B80A-C4C8-46DA-8F7B-964EFC5C507B}" srcOrd="2" destOrd="0" presId="urn:microsoft.com/office/officeart/2005/8/layout/vList5"/>
    <dgm:cxn modelId="{D33C8B25-1473-4737-A612-9E79F9198265}" type="presParOf" srcId="{02D8B80A-C4C8-46DA-8F7B-964EFC5C507B}" destId="{296480C5-A983-4A74-BF00-D102B1DFD1A9}" srcOrd="0" destOrd="0" presId="urn:microsoft.com/office/officeart/2005/8/layout/vList5"/>
    <dgm:cxn modelId="{636B54A8-A0C5-4317-8677-986A1814242A}" type="presParOf" srcId="{02D8B80A-C4C8-46DA-8F7B-964EFC5C507B}" destId="{1BD82AC2-896F-4819-B53C-3CA839711665}" srcOrd="1" destOrd="0" presId="urn:microsoft.com/office/officeart/2005/8/layout/vList5"/>
    <dgm:cxn modelId="{2503F54D-3E4C-4FA9-B20D-EF0FF23B40A7}" type="presParOf" srcId="{993CC27A-BB6F-4318-9248-9749EE664002}" destId="{2A7B2D89-E0B9-47FA-ACEF-5F9FE0914BBA}" srcOrd="3" destOrd="0" presId="urn:microsoft.com/office/officeart/2005/8/layout/vList5"/>
    <dgm:cxn modelId="{599C1E06-D86B-4510-920F-118546329951}" type="presParOf" srcId="{993CC27A-BB6F-4318-9248-9749EE664002}" destId="{E01A4038-8686-4427-9D78-725AAAD53258}" srcOrd="4" destOrd="0" presId="urn:microsoft.com/office/officeart/2005/8/layout/vList5"/>
    <dgm:cxn modelId="{F2ABB959-9178-49AE-98C2-B8E8B0BF0E1B}" type="presParOf" srcId="{E01A4038-8686-4427-9D78-725AAAD53258}" destId="{D9D18719-F952-4CB4-B070-544717F09E4A}" srcOrd="0" destOrd="0" presId="urn:microsoft.com/office/officeart/2005/8/layout/vList5"/>
    <dgm:cxn modelId="{6D31E061-14A5-485E-B9F2-8DA461C385D6}" type="presParOf" srcId="{E01A4038-8686-4427-9D78-725AAAD53258}" destId="{0912A0C4-0F35-4867-A6A1-1CF2CF5D00B7}" srcOrd="1" destOrd="0" presId="urn:microsoft.com/office/officeart/2005/8/layout/vList5"/>
    <dgm:cxn modelId="{0F43C5A1-A3AC-4795-8888-CD470FA596A3}" type="presParOf" srcId="{993CC27A-BB6F-4318-9248-9749EE664002}" destId="{EC8C5F0F-542A-4566-B1B0-962DB9E92CBF}" srcOrd="5" destOrd="0" presId="urn:microsoft.com/office/officeart/2005/8/layout/vList5"/>
    <dgm:cxn modelId="{FD71B5DD-1873-49A3-A2AD-05AF0530E542}" type="presParOf" srcId="{993CC27A-BB6F-4318-9248-9749EE664002}" destId="{6BAC757E-FCBD-40AD-BA80-4781A8F8C03F}" srcOrd="6" destOrd="0" presId="urn:microsoft.com/office/officeart/2005/8/layout/vList5"/>
    <dgm:cxn modelId="{BEE2A6E4-3C90-4927-B591-CAD78E49399E}" type="presParOf" srcId="{6BAC757E-FCBD-40AD-BA80-4781A8F8C03F}" destId="{BAD6313A-3523-4DF2-990F-14E4FB5339DF}" srcOrd="0" destOrd="0" presId="urn:microsoft.com/office/officeart/2005/8/layout/vList5"/>
    <dgm:cxn modelId="{2BF2E987-60EA-4E78-9706-3F537D6C799B}" type="presParOf" srcId="{6BAC757E-FCBD-40AD-BA80-4781A8F8C03F}" destId="{B6CD3A84-54ED-45AB-9693-ED1D398F7455}" srcOrd="1" destOrd="0" presId="urn:microsoft.com/office/officeart/2005/8/layout/vList5"/>
    <dgm:cxn modelId="{6CA96CC3-1804-4BF2-914A-3B937F367CF3}" type="presParOf" srcId="{993CC27A-BB6F-4318-9248-9749EE664002}" destId="{F6939A6F-A3C0-4B6D-BD72-802A94FDEBCC}" srcOrd="7" destOrd="0" presId="urn:microsoft.com/office/officeart/2005/8/layout/vList5"/>
    <dgm:cxn modelId="{5E709F89-87FA-4594-944A-8BF3827DCE07}" type="presParOf" srcId="{993CC27A-BB6F-4318-9248-9749EE664002}" destId="{D2A76D12-9C65-434F-94C8-348298FF4873}" srcOrd="8" destOrd="0" presId="urn:microsoft.com/office/officeart/2005/8/layout/vList5"/>
    <dgm:cxn modelId="{88DDA93C-77EA-4E2A-A8A5-217B989AFA75}" type="presParOf" srcId="{D2A76D12-9C65-434F-94C8-348298FF4873}" destId="{625F2654-5001-4422-8938-CF278C82EA6F}" srcOrd="0" destOrd="0" presId="urn:microsoft.com/office/officeart/2005/8/layout/vList5"/>
    <dgm:cxn modelId="{B941606C-2C27-43B8-9428-3823DBB31317}" type="presParOf" srcId="{D2A76D12-9C65-434F-94C8-348298FF4873}" destId="{F82DB7A1-3CDB-4F4C-B2A2-4E2CE7C440E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8DE326-3A0A-43B4-9028-2B5F50ABBA65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8DF4A2-B554-4E25-97C0-E2418672D06A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по</a:t>
          </a:r>
          <a:r>
            <a:rPr lang="ru-RU" sz="1800" b="1" dirty="0" smtClean="0">
              <a:latin typeface="+mj-lt"/>
            </a:rPr>
            <a:t> </a:t>
          </a:r>
          <a:r>
            <a:rPr lang="ru-RU" sz="1800" dirty="0" smtClean="0">
              <a:latin typeface="+mj-lt"/>
            </a:rPr>
            <a:t>холодному, горячему водоснабжению, водоотведению</a:t>
          </a:r>
          <a:endParaRPr lang="ru-RU" sz="1800" dirty="0">
            <a:latin typeface="+mj-lt"/>
          </a:endParaRPr>
        </a:p>
      </dgm:t>
    </dgm:pt>
    <dgm:pt modelId="{10122505-7EE3-4153-BEE0-6598888151AA}" type="parTrans" cxnId="{721C4F93-EA78-49FF-B0D8-5A7E04D19BB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7B4F623-F113-4581-B78A-0FD54783CA24}" type="sibTrans" cxnId="{721C4F93-EA78-49FF-B0D8-5A7E04D19BB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5DC6F34-F907-4EE1-9F0C-516FA6DA3DD3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постановлением управления энергетики и тарифов Липецкой области  № 35/4 от 24.08.2012 (</a:t>
          </a:r>
          <a:r>
            <a:rPr lang="ru-RU" sz="1800" i="1" dirty="0" smtClean="0">
              <a:latin typeface="+mj-lt"/>
            </a:rPr>
            <a:t>в редакции от 01.07.2016)</a:t>
          </a:r>
          <a:endParaRPr lang="ru-RU" sz="1800" dirty="0">
            <a:latin typeface="+mj-lt"/>
          </a:endParaRPr>
        </a:p>
      </dgm:t>
    </dgm:pt>
    <dgm:pt modelId="{9B05B243-9166-4BB6-9B09-5C79D407CE36}" type="parTrans" cxnId="{2E49C123-7C69-4684-B2B9-F62A29C67C6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869116C-AF01-4F6E-BA6D-8725C53B5044}" type="sibTrans" cxnId="{2E49C123-7C69-4684-B2B9-F62A29C67C6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2305A23-1197-4952-8ABA-E82469034DD5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по электроснабжению </a:t>
          </a:r>
          <a:endParaRPr lang="ru-RU" sz="1800" dirty="0">
            <a:latin typeface="+mj-lt"/>
          </a:endParaRPr>
        </a:p>
      </dgm:t>
    </dgm:pt>
    <dgm:pt modelId="{C88A7E78-686B-44E7-87DB-A697B24848B8}" type="parTrans" cxnId="{B20D252F-17B5-40B0-A732-C6CCBDC36DB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4BDB0D9-6E7D-48D6-A981-A336B27D06E3}" type="sibTrans" cxnId="{B20D252F-17B5-40B0-A732-C6CCBDC36DB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B5C3F94-AA8E-4308-BFB7-1DD3E9A1CD2A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постановлением управления энергетики и тарифов Липецкой области № 35/5 от 24.08.2012 (</a:t>
          </a:r>
          <a:r>
            <a:rPr lang="ru-RU" sz="1800" i="1" dirty="0" smtClean="0">
              <a:latin typeface="+mj-lt"/>
            </a:rPr>
            <a:t>в редакции от 01.07.2016</a:t>
          </a:r>
          <a:r>
            <a:rPr lang="ru-RU" sz="1800" dirty="0" smtClean="0">
              <a:latin typeface="+mj-lt"/>
            </a:rPr>
            <a:t>) </a:t>
          </a:r>
          <a:endParaRPr lang="ru-RU" sz="1800" dirty="0">
            <a:latin typeface="+mj-lt"/>
          </a:endParaRPr>
        </a:p>
      </dgm:t>
    </dgm:pt>
    <dgm:pt modelId="{691DAB9A-380E-40CE-A2AB-0D3F613FC7E6}" type="parTrans" cxnId="{4250FA42-7BF6-49C9-BFE6-62CBE25C4D1F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34B4BA2-2BD2-4E6E-ACEC-8D44ACFB4C18}" type="sibTrans" cxnId="{4250FA42-7BF6-49C9-BFE6-62CBE25C4D1F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0CDE953-A9CC-4657-A357-7565D7BF0390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по газоснабжению </a:t>
          </a:r>
          <a:endParaRPr lang="ru-RU" sz="1800" dirty="0">
            <a:latin typeface="+mj-lt"/>
          </a:endParaRPr>
        </a:p>
      </dgm:t>
    </dgm:pt>
    <dgm:pt modelId="{ABA6F986-BF59-486B-9CB9-CCF7241D4D60}" type="parTrans" cxnId="{ECCA87B1-202E-45F3-BF1A-BA951019C00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2FA89E50-7940-45E8-8C06-F617F6DF437C}" type="sibTrans" cxnId="{ECCA87B1-202E-45F3-BF1A-BA951019C00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A0E2CC0-373F-433A-B1BF-37F3A9D3E0A8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постановлением управления энергетики и тарифов Липецкой области № 1/3 от 21.01.2011</a:t>
          </a:r>
          <a:endParaRPr lang="ru-RU" sz="1800" dirty="0">
            <a:latin typeface="+mj-lt"/>
          </a:endParaRPr>
        </a:p>
      </dgm:t>
    </dgm:pt>
    <dgm:pt modelId="{210B5944-B690-4EBE-B082-8D3DBA392EC2}" type="parTrans" cxnId="{153AF259-8A67-4EB0-A780-53C884E6B6D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93D7507-7830-4C51-BB7B-B606F6EE9318}" type="sibTrans" cxnId="{153AF259-8A67-4EB0-A780-53C884E6B6D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FF2717F-A1BD-4042-B240-6983EE722708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по отоплению </a:t>
          </a:r>
          <a:endParaRPr lang="ru-RU" sz="1800" dirty="0">
            <a:latin typeface="+mj-lt"/>
          </a:endParaRPr>
        </a:p>
      </dgm:t>
    </dgm:pt>
    <dgm:pt modelId="{EEA234F3-A756-4998-A1AF-14BB2A028480}" type="parTrans" cxnId="{94D94FFA-6A80-4AF8-AD33-8E41845DFBC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1D20C3B-FBD1-472C-8CCC-243AA221136C}" type="sibTrans" cxnId="{94D94FFA-6A80-4AF8-AD33-8E41845DFBC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09DE9EA-89A1-4560-94D9-28A800D7E8EE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постановлением управления энергетики и тарифов Липецкой области № 37/7от 31.08.2012 </a:t>
          </a:r>
          <a:r>
            <a:rPr lang="ru-RU" sz="1800" i="1" dirty="0" smtClean="0">
              <a:latin typeface="+mj-lt"/>
            </a:rPr>
            <a:t>(в редакции от 01.07.2016)</a:t>
          </a:r>
          <a:endParaRPr lang="ru-RU" sz="1800" i="1" dirty="0">
            <a:latin typeface="+mj-lt"/>
          </a:endParaRPr>
        </a:p>
      </dgm:t>
    </dgm:pt>
    <dgm:pt modelId="{0D52AB33-2387-48F9-AD3F-C033D1EEA2B6}" type="parTrans" cxnId="{585C2FAA-5228-41A6-A317-2EAD9882684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9BA822E-B0C1-469C-A1FF-F98E4CD5D48C}" type="sibTrans" cxnId="{585C2FAA-5228-41A6-A317-2EAD9882684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4A8EFDAA-0B22-4CEE-90A5-2251750068E1}" type="pres">
      <dgm:prSet presAssocID="{448DE326-3A0A-43B4-9028-2B5F50ABBA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BB6EBB-53C0-4B89-BF6C-D6865E1EA304}" type="pres">
      <dgm:prSet presAssocID="{578DF4A2-B554-4E25-97C0-E2418672D06A}" presName="linNode" presStyleCnt="0"/>
      <dgm:spPr/>
    </dgm:pt>
    <dgm:pt modelId="{827E246B-E295-4847-9F34-3F9EA5931AE4}" type="pres">
      <dgm:prSet presAssocID="{578DF4A2-B554-4E25-97C0-E2418672D06A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83965-5247-4F52-9599-512134CDE3E0}" type="pres">
      <dgm:prSet presAssocID="{578DF4A2-B554-4E25-97C0-E2418672D06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43C17-31BE-4318-874E-C10AD1D5CE98}" type="pres">
      <dgm:prSet presAssocID="{77B4F623-F113-4581-B78A-0FD54783CA24}" presName="sp" presStyleCnt="0"/>
      <dgm:spPr/>
    </dgm:pt>
    <dgm:pt modelId="{DFE6566E-D8F2-4109-9060-FFAACEE56878}" type="pres">
      <dgm:prSet presAssocID="{C2305A23-1197-4952-8ABA-E82469034DD5}" presName="linNode" presStyleCnt="0"/>
      <dgm:spPr/>
    </dgm:pt>
    <dgm:pt modelId="{CC23EE75-5034-4F60-BDB8-6AB716E77669}" type="pres">
      <dgm:prSet presAssocID="{C2305A23-1197-4952-8ABA-E82469034DD5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4D4D9-66A0-434B-8549-348AE524887D}" type="pres">
      <dgm:prSet presAssocID="{C2305A23-1197-4952-8ABA-E82469034DD5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1C8A6-4883-4F89-AB38-1D4692540BBE}" type="pres">
      <dgm:prSet presAssocID="{34BDB0D9-6E7D-48D6-A981-A336B27D06E3}" presName="sp" presStyleCnt="0"/>
      <dgm:spPr/>
    </dgm:pt>
    <dgm:pt modelId="{1F130458-13EA-43EF-91E8-90064DB181E7}" type="pres">
      <dgm:prSet presAssocID="{30CDE953-A9CC-4657-A357-7565D7BF0390}" presName="linNode" presStyleCnt="0"/>
      <dgm:spPr/>
    </dgm:pt>
    <dgm:pt modelId="{0827EB37-31EB-44B8-A8F6-225153064C6D}" type="pres">
      <dgm:prSet presAssocID="{30CDE953-A9CC-4657-A357-7565D7BF039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7C732-9408-43D8-8EC5-F0DF6BBAF004}" type="pres">
      <dgm:prSet presAssocID="{30CDE953-A9CC-4657-A357-7565D7BF039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D8F7A-59A3-4554-AEC7-DE0CD5F23FA6}" type="pres">
      <dgm:prSet presAssocID="{2FA89E50-7940-45E8-8C06-F617F6DF437C}" presName="sp" presStyleCnt="0"/>
      <dgm:spPr/>
    </dgm:pt>
    <dgm:pt modelId="{539175C7-E6B2-4458-BCDE-01D5F89A1A6B}" type="pres">
      <dgm:prSet presAssocID="{9FF2717F-A1BD-4042-B240-6983EE722708}" presName="linNode" presStyleCnt="0"/>
      <dgm:spPr/>
    </dgm:pt>
    <dgm:pt modelId="{41FC203A-CC76-4444-ADFC-760EC3E0C42F}" type="pres">
      <dgm:prSet presAssocID="{9FF2717F-A1BD-4042-B240-6983EE722708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47C0C-0877-49EB-AD4F-DEE2D235EAF8}" type="pres">
      <dgm:prSet presAssocID="{9FF2717F-A1BD-4042-B240-6983EE722708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49C123-7C69-4684-B2B9-F62A29C67C62}" srcId="{578DF4A2-B554-4E25-97C0-E2418672D06A}" destId="{A5DC6F34-F907-4EE1-9F0C-516FA6DA3DD3}" srcOrd="0" destOrd="0" parTransId="{9B05B243-9166-4BB6-9B09-5C79D407CE36}" sibTransId="{3869116C-AF01-4F6E-BA6D-8725C53B5044}"/>
    <dgm:cxn modelId="{4250FA42-7BF6-49C9-BFE6-62CBE25C4D1F}" srcId="{C2305A23-1197-4952-8ABA-E82469034DD5}" destId="{DB5C3F94-AA8E-4308-BFB7-1DD3E9A1CD2A}" srcOrd="0" destOrd="0" parTransId="{691DAB9A-380E-40CE-A2AB-0D3F613FC7E6}" sibTransId="{F34B4BA2-2BD2-4E6E-ACEC-8D44ACFB4C18}"/>
    <dgm:cxn modelId="{5137A7A4-3481-46E0-AB62-4CC40BAC3AB7}" type="presOf" srcId="{DB5C3F94-AA8E-4308-BFB7-1DD3E9A1CD2A}" destId="{28C4D4D9-66A0-434B-8549-348AE524887D}" srcOrd="0" destOrd="0" presId="urn:microsoft.com/office/officeart/2005/8/layout/vList5"/>
    <dgm:cxn modelId="{721C4F93-EA78-49FF-B0D8-5A7E04D19BBD}" srcId="{448DE326-3A0A-43B4-9028-2B5F50ABBA65}" destId="{578DF4A2-B554-4E25-97C0-E2418672D06A}" srcOrd="0" destOrd="0" parTransId="{10122505-7EE3-4153-BEE0-6598888151AA}" sibTransId="{77B4F623-F113-4581-B78A-0FD54783CA24}"/>
    <dgm:cxn modelId="{45124BFD-693D-490A-957C-1116F22B89AF}" type="presOf" srcId="{448DE326-3A0A-43B4-9028-2B5F50ABBA65}" destId="{4A8EFDAA-0B22-4CEE-90A5-2251750068E1}" srcOrd="0" destOrd="0" presId="urn:microsoft.com/office/officeart/2005/8/layout/vList5"/>
    <dgm:cxn modelId="{153AF259-8A67-4EB0-A780-53C884E6B6D6}" srcId="{30CDE953-A9CC-4657-A357-7565D7BF0390}" destId="{9A0E2CC0-373F-433A-B1BF-37F3A9D3E0A8}" srcOrd="0" destOrd="0" parTransId="{210B5944-B690-4EBE-B082-8D3DBA392EC2}" sibTransId="{F93D7507-7830-4C51-BB7B-B606F6EE9318}"/>
    <dgm:cxn modelId="{6B839328-1F49-48A1-9A26-3B09D3F0ED64}" type="presOf" srcId="{30CDE953-A9CC-4657-A357-7565D7BF0390}" destId="{0827EB37-31EB-44B8-A8F6-225153064C6D}" srcOrd="0" destOrd="0" presId="urn:microsoft.com/office/officeart/2005/8/layout/vList5"/>
    <dgm:cxn modelId="{829D231C-CE09-4B4E-AE1A-09D6BB6E4CD1}" type="presOf" srcId="{578DF4A2-B554-4E25-97C0-E2418672D06A}" destId="{827E246B-E295-4847-9F34-3F9EA5931AE4}" srcOrd="0" destOrd="0" presId="urn:microsoft.com/office/officeart/2005/8/layout/vList5"/>
    <dgm:cxn modelId="{B20D252F-17B5-40B0-A732-C6CCBDC36DB2}" srcId="{448DE326-3A0A-43B4-9028-2B5F50ABBA65}" destId="{C2305A23-1197-4952-8ABA-E82469034DD5}" srcOrd="1" destOrd="0" parTransId="{C88A7E78-686B-44E7-87DB-A697B24848B8}" sibTransId="{34BDB0D9-6E7D-48D6-A981-A336B27D06E3}"/>
    <dgm:cxn modelId="{57B6F75F-5255-4372-BBE9-DECDEACFB1D7}" type="presOf" srcId="{9FF2717F-A1BD-4042-B240-6983EE722708}" destId="{41FC203A-CC76-4444-ADFC-760EC3E0C42F}" srcOrd="0" destOrd="0" presId="urn:microsoft.com/office/officeart/2005/8/layout/vList5"/>
    <dgm:cxn modelId="{1E08A401-3649-4850-90DC-E51612BB8E34}" type="presOf" srcId="{9A0E2CC0-373F-433A-B1BF-37F3A9D3E0A8}" destId="{6717C732-9408-43D8-8EC5-F0DF6BBAF004}" srcOrd="0" destOrd="0" presId="urn:microsoft.com/office/officeart/2005/8/layout/vList5"/>
    <dgm:cxn modelId="{ECCA87B1-202E-45F3-BF1A-BA951019C004}" srcId="{448DE326-3A0A-43B4-9028-2B5F50ABBA65}" destId="{30CDE953-A9CC-4657-A357-7565D7BF0390}" srcOrd="2" destOrd="0" parTransId="{ABA6F986-BF59-486B-9CB9-CCF7241D4D60}" sibTransId="{2FA89E50-7940-45E8-8C06-F617F6DF437C}"/>
    <dgm:cxn modelId="{5B2BB127-7D90-49E2-8CEC-EE97C01469B5}" type="presOf" srcId="{609DE9EA-89A1-4560-94D9-28A800D7E8EE}" destId="{CD447C0C-0877-49EB-AD4F-DEE2D235EAF8}" srcOrd="0" destOrd="0" presId="urn:microsoft.com/office/officeart/2005/8/layout/vList5"/>
    <dgm:cxn modelId="{A432F480-0B27-4E23-A1EB-1EF3DAEC3FE2}" type="presOf" srcId="{C2305A23-1197-4952-8ABA-E82469034DD5}" destId="{CC23EE75-5034-4F60-BDB8-6AB716E77669}" srcOrd="0" destOrd="0" presId="urn:microsoft.com/office/officeart/2005/8/layout/vList5"/>
    <dgm:cxn modelId="{94D94FFA-6A80-4AF8-AD33-8E41845DFBC5}" srcId="{448DE326-3A0A-43B4-9028-2B5F50ABBA65}" destId="{9FF2717F-A1BD-4042-B240-6983EE722708}" srcOrd="3" destOrd="0" parTransId="{EEA234F3-A756-4998-A1AF-14BB2A028480}" sibTransId="{71D20C3B-FBD1-472C-8CCC-243AA221136C}"/>
    <dgm:cxn modelId="{6A68AC27-8657-4C22-B626-777A7DB61C82}" type="presOf" srcId="{A5DC6F34-F907-4EE1-9F0C-516FA6DA3DD3}" destId="{DF883965-5247-4F52-9599-512134CDE3E0}" srcOrd="0" destOrd="0" presId="urn:microsoft.com/office/officeart/2005/8/layout/vList5"/>
    <dgm:cxn modelId="{585C2FAA-5228-41A6-A317-2EAD98826844}" srcId="{9FF2717F-A1BD-4042-B240-6983EE722708}" destId="{609DE9EA-89A1-4560-94D9-28A800D7E8EE}" srcOrd="0" destOrd="0" parTransId="{0D52AB33-2387-48F9-AD3F-C033D1EEA2B6}" sibTransId="{69BA822E-B0C1-469C-A1FF-F98E4CD5D48C}"/>
    <dgm:cxn modelId="{3BEEE0E9-4DDB-469D-B1F5-907E88DAB355}" type="presParOf" srcId="{4A8EFDAA-0B22-4CEE-90A5-2251750068E1}" destId="{F5BB6EBB-53C0-4B89-BF6C-D6865E1EA304}" srcOrd="0" destOrd="0" presId="urn:microsoft.com/office/officeart/2005/8/layout/vList5"/>
    <dgm:cxn modelId="{74F2C4F4-22DF-41AA-A796-B598A128FBE0}" type="presParOf" srcId="{F5BB6EBB-53C0-4B89-BF6C-D6865E1EA304}" destId="{827E246B-E295-4847-9F34-3F9EA5931AE4}" srcOrd="0" destOrd="0" presId="urn:microsoft.com/office/officeart/2005/8/layout/vList5"/>
    <dgm:cxn modelId="{8DEB1393-75A2-4829-9DD6-EC65F7EDB557}" type="presParOf" srcId="{F5BB6EBB-53C0-4B89-BF6C-D6865E1EA304}" destId="{DF883965-5247-4F52-9599-512134CDE3E0}" srcOrd="1" destOrd="0" presId="urn:microsoft.com/office/officeart/2005/8/layout/vList5"/>
    <dgm:cxn modelId="{705A1084-BD90-47FE-BF97-E136144896DB}" type="presParOf" srcId="{4A8EFDAA-0B22-4CEE-90A5-2251750068E1}" destId="{C2D43C17-31BE-4318-874E-C10AD1D5CE98}" srcOrd="1" destOrd="0" presId="urn:microsoft.com/office/officeart/2005/8/layout/vList5"/>
    <dgm:cxn modelId="{98966DFA-095F-485C-9D5B-5F0840B41499}" type="presParOf" srcId="{4A8EFDAA-0B22-4CEE-90A5-2251750068E1}" destId="{DFE6566E-D8F2-4109-9060-FFAACEE56878}" srcOrd="2" destOrd="0" presId="urn:microsoft.com/office/officeart/2005/8/layout/vList5"/>
    <dgm:cxn modelId="{F08B1FE4-40BF-4B7D-911F-939DC95CCB68}" type="presParOf" srcId="{DFE6566E-D8F2-4109-9060-FFAACEE56878}" destId="{CC23EE75-5034-4F60-BDB8-6AB716E77669}" srcOrd="0" destOrd="0" presId="urn:microsoft.com/office/officeart/2005/8/layout/vList5"/>
    <dgm:cxn modelId="{57E8BF0E-8DFA-4DDB-B965-399466500BA1}" type="presParOf" srcId="{DFE6566E-D8F2-4109-9060-FFAACEE56878}" destId="{28C4D4D9-66A0-434B-8549-348AE524887D}" srcOrd="1" destOrd="0" presId="urn:microsoft.com/office/officeart/2005/8/layout/vList5"/>
    <dgm:cxn modelId="{1FF6FBE3-E732-4585-A4E3-AF65FD6B203C}" type="presParOf" srcId="{4A8EFDAA-0B22-4CEE-90A5-2251750068E1}" destId="{BAE1C8A6-4883-4F89-AB38-1D4692540BBE}" srcOrd="3" destOrd="0" presId="urn:microsoft.com/office/officeart/2005/8/layout/vList5"/>
    <dgm:cxn modelId="{BD7BAFD0-2170-4C2A-94FF-94AFEC1CC5F9}" type="presParOf" srcId="{4A8EFDAA-0B22-4CEE-90A5-2251750068E1}" destId="{1F130458-13EA-43EF-91E8-90064DB181E7}" srcOrd="4" destOrd="0" presId="urn:microsoft.com/office/officeart/2005/8/layout/vList5"/>
    <dgm:cxn modelId="{5E818FF6-CAEE-4A6D-9EA7-9C589B5BCBA2}" type="presParOf" srcId="{1F130458-13EA-43EF-91E8-90064DB181E7}" destId="{0827EB37-31EB-44B8-A8F6-225153064C6D}" srcOrd="0" destOrd="0" presId="urn:microsoft.com/office/officeart/2005/8/layout/vList5"/>
    <dgm:cxn modelId="{3209D4CB-C11E-477A-98CA-479C850773F2}" type="presParOf" srcId="{1F130458-13EA-43EF-91E8-90064DB181E7}" destId="{6717C732-9408-43D8-8EC5-F0DF6BBAF004}" srcOrd="1" destOrd="0" presId="urn:microsoft.com/office/officeart/2005/8/layout/vList5"/>
    <dgm:cxn modelId="{514F14FD-776C-4CC7-A31B-784CB9B7CD81}" type="presParOf" srcId="{4A8EFDAA-0B22-4CEE-90A5-2251750068E1}" destId="{254D8F7A-59A3-4554-AEC7-DE0CD5F23FA6}" srcOrd="5" destOrd="0" presId="urn:microsoft.com/office/officeart/2005/8/layout/vList5"/>
    <dgm:cxn modelId="{A5BC76C6-D8F3-49E8-AAAB-3F64D77DD134}" type="presParOf" srcId="{4A8EFDAA-0B22-4CEE-90A5-2251750068E1}" destId="{539175C7-E6B2-4458-BCDE-01D5F89A1A6B}" srcOrd="6" destOrd="0" presId="urn:microsoft.com/office/officeart/2005/8/layout/vList5"/>
    <dgm:cxn modelId="{49A29721-C587-4189-812E-EA8268156F83}" type="presParOf" srcId="{539175C7-E6B2-4458-BCDE-01D5F89A1A6B}" destId="{41FC203A-CC76-4444-ADFC-760EC3E0C42F}" srcOrd="0" destOrd="0" presId="urn:microsoft.com/office/officeart/2005/8/layout/vList5"/>
    <dgm:cxn modelId="{8C73E3F4-B4F0-4FA7-8493-7E8A5311708C}" type="presParOf" srcId="{539175C7-E6B2-4458-BCDE-01D5F89A1A6B}" destId="{CD447C0C-0877-49EB-AD4F-DEE2D235EAF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591AC9-327B-4C69-A21C-827908666577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C542122-2E7D-44C9-8E77-4E5CAEDBE3D7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2C17A4B0-EE31-444D-AA01-D3382FA40315}" type="parTrans" cxnId="{9A41B262-0843-49C2-AB31-61F285CE2B86}">
      <dgm:prSet/>
      <dgm:spPr/>
      <dgm:t>
        <a:bodyPr/>
        <a:lstStyle/>
        <a:p>
          <a:endParaRPr lang="ru-RU"/>
        </a:p>
      </dgm:t>
    </dgm:pt>
    <dgm:pt modelId="{445C96D3-A2D9-4F1F-A25E-C03CA1EE0444}" type="sibTrans" cxnId="{9A41B262-0843-49C2-AB31-61F285CE2B86}">
      <dgm:prSet/>
      <dgm:spPr/>
      <dgm:t>
        <a:bodyPr/>
        <a:lstStyle/>
        <a:p>
          <a:endParaRPr lang="ru-RU"/>
        </a:p>
      </dgm:t>
    </dgm:pt>
    <dgm:pt modelId="{034D9E60-9BF9-4F10-806E-4525B53F1B14}">
      <dgm:prSet phldrT="[Текст]"/>
      <dgm:spPr/>
      <dgm:t>
        <a:bodyPr/>
        <a:lstStyle/>
        <a:p>
          <a:r>
            <a:rPr lang="ru-RU" dirty="0" smtClean="0"/>
            <a:t>перемена места жительства</a:t>
          </a:r>
          <a:endParaRPr lang="ru-RU" dirty="0"/>
        </a:p>
      </dgm:t>
    </dgm:pt>
    <dgm:pt modelId="{AF9BF3A1-D1CB-485F-9C43-D2ADD5E92148}" type="parTrans" cxnId="{F980463A-752F-4868-9394-E790643C4832}">
      <dgm:prSet/>
      <dgm:spPr/>
      <dgm:t>
        <a:bodyPr/>
        <a:lstStyle/>
        <a:p>
          <a:endParaRPr lang="ru-RU"/>
        </a:p>
      </dgm:t>
    </dgm:pt>
    <dgm:pt modelId="{694F8FFE-25F8-4937-942C-1AF1EC7A1558}" type="sibTrans" cxnId="{F980463A-752F-4868-9394-E790643C4832}">
      <dgm:prSet/>
      <dgm:spPr/>
      <dgm:t>
        <a:bodyPr/>
        <a:lstStyle/>
        <a:p>
          <a:endParaRPr lang="ru-RU"/>
        </a:p>
      </dgm:t>
    </dgm:pt>
    <dgm:pt modelId="{5678988B-460E-4DE7-9AD4-8998AE09B078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F40C8608-5934-4890-9EE4-DF82E3201458}" type="parTrans" cxnId="{782E28A1-EA4C-403D-906E-BC8BE69473FC}">
      <dgm:prSet/>
      <dgm:spPr/>
      <dgm:t>
        <a:bodyPr/>
        <a:lstStyle/>
        <a:p>
          <a:endParaRPr lang="ru-RU"/>
        </a:p>
      </dgm:t>
    </dgm:pt>
    <dgm:pt modelId="{C9ACB7D6-01E4-4230-88F2-CB98C5E6556B}" type="sibTrans" cxnId="{782E28A1-EA4C-403D-906E-BC8BE69473FC}">
      <dgm:prSet/>
      <dgm:spPr/>
      <dgm:t>
        <a:bodyPr/>
        <a:lstStyle/>
        <a:p>
          <a:endParaRPr lang="ru-RU"/>
        </a:p>
      </dgm:t>
    </dgm:pt>
    <dgm:pt modelId="{1F993A5C-3850-4CBF-97CC-F7FD0BA48003}">
      <dgm:prSet phldrT="[Текст]"/>
      <dgm:spPr/>
      <dgm:t>
        <a:bodyPr/>
        <a:lstStyle/>
        <a:p>
          <a:r>
            <a:rPr lang="ru-RU" dirty="0" smtClean="0"/>
            <a:t>изменение состава семьи</a:t>
          </a:r>
          <a:endParaRPr lang="ru-RU" dirty="0"/>
        </a:p>
      </dgm:t>
    </dgm:pt>
    <dgm:pt modelId="{E6DA3A6E-CA18-434F-AECA-F63C003D6648}" type="parTrans" cxnId="{D3D16329-3FF5-4AEB-A0E3-76FC9E5FD79B}">
      <dgm:prSet/>
      <dgm:spPr/>
      <dgm:t>
        <a:bodyPr/>
        <a:lstStyle/>
        <a:p>
          <a:endParaRPr lang="ru-RU"/>
        </a:p>
      </dgm:t>
    </dgm:pt>
    <dgm:pt modelId="{F8F57F99-D887-47F2-9D1A-42948FACA085}" type="sibTrans" cxnId="{D3D16329-3FF5-4AEB-A0E3-76FC9E5FD79B}">
      <dgm:prSet/>
      <dgm:spPr/>
      <dgm:t>
        <a:bodyPr/>
        <a:lstStyle/>
        <a:p>
          <a:endParaRPr lang="ru-RU"/>
        </a:p>
      </dgm:t>
    </dgm:pt>
    <dgm:pt modelId="{74C03EC1-526F-40BF-B75D-E08139D88472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8D375CAC-0C9D-4836-9F4D-C386DE288BD1}" type="parTrans" cxnId="{CE8F875F-B640-4A98-8A5D-588506A386EB}">
      <dgm:prSet/>
      <dgm:spPr/>
      <dgm:t>
        <a:bodyPr/>
        <a:lstStyle/>
        <a:p>
          <a:endParaRPr lang="ru-RU"/>
        </a:p>
      </dgm:t>
    </dgm:pt>
    <dgm:pt modelId="{F8A817FF-28C7-4D52-81B6-7FD5E8348F50}" type="sibTrans" cxnId="{CE8F875F-B640-4A98-8A5D-588506A386EB}">
      <dgm:prSet/>
      <dgm:spPr/>
      <dgm:t>
        <a:bodyPr/>
        <a:lstStyle/>
        <a:p>
          <a:endParaRPr lang="ru-RU"/>
        </a:p>
      </dgm:t>
    </dgm:pt>
    <dgm:pt modelId="{F96920E1-F8B2-4366-843B-F0FAAF1387D9}">
      <dgm:prSet phldrT="[Текст]"/>
      <dgm:spPr/>
      <dgm:t>
        <a:bodyPr/>
        <a:lstStyle/>
        <a:p>
          <a:r>
            <a:rPr lang="ru-RU" dirty="0" smtClean="0"/>
            <a:t>изменение льготной категории</a:t>
          </a:r>
          <a:endParaRPr lang="ru-RU" dirty="0"/>
        </a:p>
      </dgm:t>
    </dgm:pt>
    <dgm:pt modelId="{EB10065F-F287-4D14-AE49-394E437503DA}" type="parTrans" cxnId="{8137501A-0CE9-4F84-A7C6-1F17BC1A3D78}">
      <dgm:prSet/>
      <dgm:spPr/>
      <dgm:t>
        <a:bodyPr/>
        <a:lstStyle/>
        <a:p>
          <a:endParaRPr lang="ru-RU"/>
        </a:p>
      </dgm:t>
    </dgm:pt>
    <dgm:pt modelId="{296041AD-668B-4CF3-B6FA-CE628693F2DF}" type="sibTrans" cxnId="{8137501A-0CE9-4F84-A7C6-1F17BC1A3D78}">
      <dgm:prSet/>
      <dgm:spPr/>
      <dgm:t>
        <a:bodyPr/>
        <a:lstStyle/>
        <a:p>
          <a:endParaRPr lang="ru-RU"/>
        </a:p>
      </dgm:t>
    </dgm:pt>
    <dgm:pt modelId="{7F6140A3-0FDE-4BBE-B05A-CA150C89D2D1}">
      <dgm:prSet phldrT="[Текст]"/>
      <dgm:spPr/>
      <dgm:t>
        <a:bodyPr/>
        <a:lstStyle/>
        <a:p>
          <a:r>
            <a:rPr lang="ru-RU" dirty="0" smtClean="0"/>
            <a:t>изменение уровня благоустройства жилого помещения</a:t>
          </a:r>
          <a:endParaRPr lang="ru-RU" dirty="0"/>
        </a:p>
      </dgm:t>
    </dgm:pt>
    <dgm:pt modelId="{F93B3225-CE6F-4758-AF60-BE777F6E24F8}" type="parTrans" cxnId="{55B98BAD-9B41-4E99-8F63-88E596F77DB3}">
      <dgm:prSet/>
      <dgm:spPr/>
      <dgm:t>
        <a:bodyPr/>
        <a:lstStyle/>
        <a:p>
          <a:endParaRPr lang="ru-RU"/>
        </a:p>
      </dgm:t>
    </dgm:pt>
    <dgm:pt modelId="{016FBD09-77AC-412B-AE66-C443EBF44FA7}" type="sibTrans" cxnId="{55B98BAD-9B41-4E99-8F63-88E596F77DB3}">
      <dgm:prSet/>
      <dgm:spPr/>
      <dgm:t>
        <a:bodyPr/>
        <a:lstStyle/>
        <a:p>
          <a:endParaRPr lang="ru-RU"/>
        </a:p>
      </dgm:t>
    </dgm:pt>
    <dgm:pt modelId="{27C662D8-221D-4C18-8148-EDC509080532}">
      <dgm:prSet phldrT="[Текст]"/>
      <dgm:spPr/>
      <dgm:t>
        <a:bodyPr/>
        <a:lstStyle/>
        <a:p>
          <a:endParaRPr lang="ru-RU" dirty="0"/>
        </a:p>
      </dgm:t>
    </dgm:pt>
    <dgm:pt modelId="{B02EE9BB-238A-4D28-880E-61C7FEB3E485}" type="parTrans" cxnId="{EA262EE9-6ECC-4451-B1A4-2CD8B09835F0}">
      <dgm:prSet/>
      <dgm:spPr/>
      <dgm:t>
        <a:bodyPr/>
        <a:lstStyle/>
        <a:p>
          <a:endParaRPr lang="ru-RU"/>
        </a:p>
      </dgm:t>
    </dgm:pt>
    <dgm:pt modelId="{F26EBFAF-32DB-44DA-96A3-F563E4DF843C}" type="sibTrans" cxnId="{EA262EE9-6ECC-4451-B1A4-2CD8B09835F0}">
      <dgm:prSet/>
      <dgm:spPr/>
      <dgm:t>
        <a:bodyPr/>
        <a:lstStyle/>
        <a:p>
          <a:endParaRPr lang="ru-RU"/>
        </a:p>
      </dgm:t>
    </dgm:pt>
    <dgm:pt modelId="{5134C854-BBCA-400F-BFBD-2DF19F4F5D4C}">
      <dgm:prSet phldrT="[Текст]"/>
      <dgm:spPr/>
      <dgm:t>
        <a:bodyPr/>
        <a:lstStyle/>
        <a:p>
          <a:r>
            <a:rPr lang="ru-RU" smtClean="0"/>
            <a:t>установка приборов учета потребления коммунальных услуг</a:t>
          </a:r>
          <a:endParaRPr lang="ru-RU" dirty="0"/>
        </a:p>
      </dgm:t>
    </dgm:pt>
    <dgm:pt modelId="{D967E95A-158D-40AF-86AC-4E38C2957243}" type="parTrans" cxnId="{2C645D42-8FB6-4692-9FD8-D2EDE82726EB}">
      <dgm:prSet/>
      <dgm:spPr/>
      <dgm:t>
        <a:bodyPr/>
        <a:lstStyle/>
        <a:p>
          <a:endParaRPr lang="ru-RU"/>
        </a:p>
      </dgm:t>
    </dgm:pt>
    <dgm:pt modelId="{F4162381-1714-4406-947C-080F7298C326}" type="sibTrans" cxnId="{2C645D42-8FB6-4692-9FD8-D2EDE82726EB}">
      <dgm:prSet/>
      <dgm:spPr/>
      <dgm:t>
        <a:bodyPr/>
        <a:lstStyle/>
        <a:p>
          <a:endParaRPr lang="ru-RU"/>
        </a:p>
      </dgm:t>
    </dgm:pt>
    <dgm:pt modelId="{BF242EEA-19C9-41F5-A1D2-6EE5CA6A153B}">
      <dgm:prSet phldrT="[Текст]"/>
      <dgm:spPr/>
      <dgm:t>
        <a:bodyPr/>
        <a:lstStyle/>
        <a:p>
          <a:endParaRPr lang="ru-RU" dirty="0"/>
        </a:p>
      </dgm:t>
    </dgm:pt>
    <dgm:pt modelId="{0244565C-9A3C-43A9-BE58-82F71F538BCF}" type="parTrans" cxnId="{AC3E8EC9-A741-4FA2-ACE5-7C09B178BE89}">
      <dgm:prSet/>
      <dgm:spPr/>
      <dgm:t>
        <a:bodyPr/>
        <a:lstStyle/>
        <a:p>
          <a:endParaRPr lang="ru-RU"/>
        </a:p>
      </dgm:t>
    </dgm:pt>
    <dgm:pt modelId="{80640FE5-0A25-4E60-846D-596269DF7032}" type="sibTrans" cxnId="{AC3E8EC9-A741-4FA2-ACE5-7C09B178BE89}">
      <dgm:prSet/>
      <dgm:spPr/>
      <dgm:t>
        <a:bodyPr/>
        <a:lstStyle/>
        <a:p>
          <a:endParaRPr lang="ru-RU"/>
        </a:p>
      </dgm:t>
    </dgm:pt>
    <dgm:pt modelId="{F5E13B61-1AEB-4E3E-8C0B-45D645FC609C}" type="pres">
      <dgm:prSet presAssocID="{25591AC9-327B-4C69-A21C-82790866657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C24EC2-D6FE-4A26-8496-E63ED07E88F1}" type="pres">
      <dgm:prSet presAssocID="{8C542122-2E7D-44C9-8E77-4E5CAEDBE3D7}" presName="composite" presStyleCnt="0"/>
      <dgm:spPr/>
    </dgm:pt>
    <dgm:pt modelId="{8E1BB0CA-4CC4-4C0E-8262-C3627B643CFB}" type="pres">
      <dgm:prSet presAssocID="{8C542122-2E7D-44C9-8E77-4E5CAEDBE3D7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F6E48-7D03-428B-8C42-A24FF4C52F00}" type="pres">
      <dgm:prSet presAssocID="{8C542122-2E7D-44C9-8E77-4E5CAEDBE3D7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B8022-973E-4CA0-9880-F09D96B45D88}" type="pres">
      <dgm:prSet presAssocID="{445C96D3-A2D9-4F1F-A25E-C03CA1EE0444}" presName="sp" presStyleCnt="0"/>
      <dgm:spPr/>
    </dgm:pt>
    <dgm:pt modelId="{5A8A72AA-DF52-4E8F-8022-5DEBCA05CF5B}" type="pres">
      <dgm:prSet presAssocID="{5678988B-460E-4DE7-9AD4-8998AE09B078}" presName="composite" presStyleCnt="0"/>
      <dgm:spPr/>
    </dgm:pt>
    <dgm:pt modelId="{FB798DF4-B572-40BC-A366-09DC75290249}" type="pres">
      <dgm:prSet presAssocID="{5678988B-460E-4DE7-9AD4-8998AE09B078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1ED2D-F0A3-4562-A07B-AF6A47949B44}" type="pres">
      <dgm:prSet presAssocID="{5678988B-460E-4DE7-9AD4-8998AE09B078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2DD0F-E889-4B72-B440-CD5FC3F0473E}" type="pres">
      <dgm:prSet presAssocID="{C9ACB7D6-01E4-4230-88F2-CB98C5E6556B}" presName="sp" presStyleCnt="0"/>
      <dgm:spPr/>
    </dgm:pt>
    <dgm:pt modelId="{F03334CF-8031-4605-A6B8-9FE72E2A82A0}" type="pres">
      <dgm:prSet presAssocID="{74C03EC1-526F-40BF-B75D-E08139D88472}" presName="composite" presStyleCnt="0"/>
      <dgm:spPr/>
    </dgm:pt>
    <dgm:pt modelId="{0523DC7D-DEF6-437A-A488-D4A917045658}" type="pres">
      <dgm:prSet presAssocID="{74C03EC1-526F-40BF-B75D-E08139D8847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E10F71-77AA-49EB-A9CE-3443B4302C6B}" type="pres">
      <dgm:prSet presAssocID="{74C03EC1-526F-40BF-B75D-E08139D8847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B77A7-24C3-4759-A061-513D9EE14F2D}" type="pres">
      <dgm:prSet presAssocID="{F8A817FF-28C7-4D52-81B6-7FD5E8348F50}" presName="sp" presStyleCnt="0"/>
      <dgm:spPr/>
    </dgm:pt>
    <dgm:pt modelId="{C4266B22-755F-44B2-A430-4BBEF0118E4A}" type="pres">
      <dgm:prSet presAssocID="{27C662D8-221D-4C18-8148-EDC509080532}" presName="composite" presStyleCnt="0"/>
      <dgm:spPr/>
    </dgm:pt>
    <dgm:pt modelId="{2846598C-FD02-4F40-AED3-CFA8FE078279}" type="pres">
      <dgm:prSet presAssocID="{27C662D8-221D-4C18-8148-EDC50908053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E0CAC4-1CD4-45D9-961E-DFA0240824B7}" type="pres">
      <dgm:prSet presAssocID="{27C662D8-221D-4C18-8148-EDC50908053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A6EE6F-84BF-4FE6-8F03-117B5AF8C370}" type="pres">
      <dgm:prSet presAssocID="{F26EBFAF-32DB-44DA-96A3-F563E4DF843C}" presName="sp" presStyleCnt="0"/>
      <dgm:spPr/>
    </dgm:pt>
    <dgm:pt modelId="{A3AFAFFE-1D12-4FAC-83B7-9C2AB0888340}" type="pres">
      <dgm:prSet presAssocID="{BF242EEA-19C9-41F5-A1D2-6EE5CA6A153B}" presName="composite" presStyleCnt="0"/>
      <dgm:spPr/>
    </dgm:pt>
    <dgm:pt modelId="{26972178-5D8E-4C52-9BFD-0ABF1A12B59C}" type="pres">
      <dgm:prSet presAssocID="{BF242EEA-19C9-41F5-A1D2-6EE5CA6A153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775BE-CD61-4BA8-A11A-C9E1D11A72FE}" type="pres">
      <dgm:prSet presAssocID="{BF242EEA-19C9-41F5-A1D2-6EE5CA6A153B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37501A-0CE9-4F84-A7C6-1F17BC1A3D78}" srcId="{74C03EC1-526F-40BF-B75D-E08139D88472}" destId="{F96920E1-F8B2-4366-843B-F0FAAF1387D9}" srcOrd="0" destOrd="0" parTransId="{EB10065F-F287-4D14-AE49-394E437503DA}" sibTransId="{296041AD-668B-4CF3-B6FA-CE628693F2DF}"/>
    <dgm:cxn modelId="{23590265-2884-469D-A3B3-393E13A54967}" type="presOf" srcId="{F96920E1-F8B2-4366-843B-F0FAAF1387D9}" destId="{93E10F71-77AA-49EB-A9CE-3443B4302C6B}" srcOrd="0" destOrd="0" presId="urn:microsoft.com/office/officeart/2005/8/layout/chevron2"/>
    <dgm:cxn modelId="{1773B229-BE5D-49B5-87A1-59E2FFB6BECA}" type="presOf" srcId="{27C662D8-221D-4C18-8148-EDC509080532}" destId="{2846598C-FD02-4F40-AED3-CFA8FE078279}" srcOrd="0" destOrd="0" presId="urn:microsoft.com/office/officeart/2005/8/layout/chevron2"/>
    <dgm:cxn modelId="{B61B30F4-CCA0-458D-83B2-2A4A5B547814}" type="presOf" srcId="{1F993A5C-3850-4CBF-97CC-F7FD0BA48003}" destId="{4951ED2D-F0A3-4562-A07B-AF6A47949B44}" srcOrd="0" destOrd="0" presId="urn:microsoft.com/office/officeart/2005/8/layout/chevron2"/>
    <dgm:cxn modelId="{390F29E3-CC45-4A38-A34B-E67176D9128C}" type="presOf" srcId="{5678988B-460E-4DE7-9AD4-8998AE09B078}" destId="{FB798DF4-B572-40BC-A366-09DC75290249}" srcOrd="0" destOrd="0" presId="urn:microsoft.com/office/officeart/2005/8/layout/chevron2"/>
    <dgm:cxn modelId="{F3580569-64E6-4336-8E26-3B5847EF8D8A}" type="presOf" srcId="{8C542122-2E7D-44C9-8E77-4E5CAEDBE3D7}" destId="{8E1BB0CA-4CC4-4C0E-8262-C3627B643CFB}" srcOrd="0" destOrd="0" presId="urn:microsoft.com/office/officeart/2005/8/layout/chevron2"/>
    <dgm:cxn modelId="{EA262EE9-6ECC-4451-B1A4-2CD8B09835F0}" srcId="{25591AC9-327B-4C69-A21C-827908666577}" destId="{27C662D8-221D-4C18-8148-EDC509080532}" srcOrd="3" destOrd="0" parTransId="{B02EE9BB-238A-4D28-880E-61C7FEB3E485}" sibTransId="{F26EBFAF-32DB-44DA-96A3-F563E4DF843C}"/>
    <dgm:cxn modelId="{2C645D42-8FB6-4692-9FD8-D2EDE82726EB}" srcId="{BF242EEA-19C9-41F5-A1D2-6EE5CA6A153B}" destId="{5134C854-BBCA-400F-BFBD-2DF19F4F5D4C}" srcOrd="0" destOrd="0" parTransId="{D967E95A-158D-40AF-86AC-4E38C2957243}" sibTransId="{F4162381-1714-4406-947C-080F7298C326}"/>
    <dgm:cxn modelId="{9A41B262-0843-49C2-AB31-61F285CE2B86}" srcId="{25591AC9-327B-4C69-A21C-827908666577}" destId="{8C542122-2E7D-44C9-8E77-4E5CAEDBE3D7}" srcOrd="0" destOrd="0" parTransId="{2C17A4B0-EE31-444D-AA01-D3382FA40315}" sibTransId="{445C96D3-A2D9-4F1F-A25E-C03CA1EE0444}"/>
    <dgm:cxn modelId="{6E901DA5-2C13-4E1F-9A01-49DF0345EDEB}" type="presOf" srcId="{034D9E60-9BF9-4F10-806E-4525B53F1B14}" destId="{3C8F6E48-7D03-428B-8C42-A24FF4C52F00}" srcOrd="0" destOrd="0" presId="urn:microsoft.com/office/officeart/2005/8/layout/chevron2"/>
    <dgm:cxn modelId="{D3D16329-3FF5-4AEB-A0E3-76FC9E5FD79B}" srcId="{5678988B-460E-4DE7-9AD4-8998AE09B078}" destId="{1F993A5C-3850-4CBF-97CC-F7FD0BA48003}" srcOrd="0" destOrd="0" parTransId="{E6DA3A6E-CA18-434F-AECA-F63C003D6648}" sibTransId="{F8F57F99-D887-47F2-9D1A-42948FACA085}"/>
    <dgm:cxn modelId="{58887900-9725-4922-A0EB-6CFE9AF301D5}" type="presOf" srcId="{25591AC9-327B-4C69-A21C-827908666577}" destId="{F5E13B61-1AEB-4E3E-8C0B-45D645FC609C}" srcOrd="0" destOrd="0" presId="urn:microsoft.com/office/officeart/2005/8/layout/chevron2"/>
    <dgm:cxn modelId="{F980463A-752F-4868-9394-E790643C4832}" srcId="{8C542122-2E7D-44C9-8E77-4E5CAEDBE3D7}" destId="{034D9E60-9BF9-4F10-806E-4525B53F1B14}" srcOrd="0" destOrd="0" parTransId="{AF9BF3A1-D1CB-485F-9C43-D2ADD5E92148}" sibTransId="{694F8FFE-25F8-4937-942C-1AF1EC7A1558}"/>
    <dgm:cxn modelId="{865F7408-2D29-4DAD-A2A5-1A149F835548}" type="presOf" srcId="{BF242EEA-19C9-41F5-A1D2-6EE5CA6A153B}" destId="{26972178-5D8E-4C52-9BFD-0ABF1A12B59C}" srcOrd="0" destOrd="0" presId="urn:microsoft.com/office/officeart/2005/8/layout/chevron2"/>
    <dgm:cxn modelId="{91D50053-1F69-4FAE-B8D7-89DCBA079A5A}" type="presOf" srcId="{5134C854-BBCA-400F-BFBD-2DF19F4F5D4C}" destId="{F0B775BE-CD61-4BA8-A11A-C9E1D11A72FE}" srcOrd="0" destOrd="0" presId="urn:microsoft.com/office/officeart/2005/8/layout/chevron2"/>
    <dgm:cxn modelId="{782E28A1-EA4C-403D-906E-BC8BE69473FC}" srcId="{25591AC9-327B-4C69-A21C-827908666577}" destId="{5678988B-460E-4DE7-9AD4-8998AE09B078}" srcOrd="1" destOrd="0" parTransId="{F40C8608-5934-4890-9EE4-DF82E3201458}" sibTransId="{C9ACB7D6-01E4-4230-88F2-CB98C5E6556B}"/>
    <dgm:cxn modelId="{AC3E8EC9-A741-4FA2-ACE5-7C09B178BE89}" srcId="{25591AC9-327B-4C69-A21C-827908666577}" destId="{BF242EEA-19C9-41F5-A1D2-6EE5CA6A153B}" srcOrd="4" destOrd="0" parTransId="{0244565C-9A3C-43A9-BE58-82F71F538BCF}" sibTransId="{80640FE5-0A25-4E60-846D-596269DF7032}"/>
    <dgm:cxn modelId="{CE8F875F-B640-4A98-8A5D-588506A386EB}" srcId="{25591AC9-327B-4C69-A21C-827908666577}" destId="{74C03EC1-526F-40BF-B75D-E08139D88472}" srcOrd="2" destOrd="0" parTransId="{8D375CAC-0C9D-4836-9F4D-C386DE288BD1}" sibTransId="{F8A817FF-28C7-4D52-81B6-7FD5E8348F50}"/>
    <dgm:cxn modelId="{0D62522C-5DB8-4C6F-9E3F-D6579ACB92AB}" type="presOf" srcId="{74C03EC1-526F-40BF-B75D-E08139D88472}" destId="{0523DC7D-DEF6-437A-A488-D4A917045658}" srcOrd="0" destOrd="0" presId="urn:microsoft.com/office/officeart/2005/8/layout/chevron2"/>
    <dgm:cxn modelId="{EA6003F4-70B4-4135-9E58-D19A46BDF4C6}" type="presOf" srcId="{7F6140A3-0FDE-4BBE-B05A-CA150C89D2D1}" destId="{75E0CAC4-1CD4-45D9-961E-DFA0240824B7}" srcOrd="0" destOrd="0" presId="urn:microsoft.com/office/officeart/2005/8/layout/chevron2"/>
    <dgm:cxn modelId="{55B98BAD-9B41-4E99-8F63-88E596F77DB3}" srcId="{27C662D8-221D-4C18-8148-EDC509080532}" destId="{7F6140A3-0FDE-4BBE-B05A-CA150C89D2D1}" srcOrd="0" destOrd="0" parTransId="{F93B3225-CE6F-4758-AF60-BE777F6E24F8}" sibTransId="{016FBD09-77AC-412B-AE66-C443EBF44FA7}"/>
    <dgm:cxn modelId="{75498E42-67C5-4288-97DC-2C186D9BF8CF}" type="presParOf" srcId="{F5E13B61-1AEB-4E3E-8C0B-45D645FC609C}" destId="{7BC24EC2-D6FE-4A26-8496-E63ED07E88F1}" srcOrd="0" destOrd="0" presId="urn:microsoft.com/office/officeart/2005/8/layout/chevron2"/>
    <dgm:cxn modelId="{860E8F74-2BB7-43FE-96D4-373FF4A3C0F0}" type="presParOf" srcId="{7BC24EC2-D6FE-4A26-8496-E63ED07E88F1}" destId="{8E1BB0CA-4CC4-4C0E-8262-C3627B643CFB}" srcOrd="0" destOrd="0" presId="urn:microsoft.com/office/officeart/2005/8/layout/chevron2"/>
    <dgm:cxn modelId="{F71A2CB1-3BD1-4243-A7B5-4FA13CA3773B}" type="presParOf" srcId="{7BC24EC2-D6FE-4A26-8496-E63ED07E88F1}" destId="{3C8F6E48-7D03-428B-8C42-A24FF4C52F00}" srcOrd="1" destOrd="0" presId="urn:microsoft.com/office/officeart/2005/8/layout/chevron2"/>
    <dgm:cxn modelId="{4C98411A-1741-4796-BBD7-28C716B01C78}" type="presParOf" srcId="{F5E13B61-1AEB-4E3E-8C0B-45D645FC609C}" destId="{C4AB8022-973E-4CA0-9880-F09D96B45D88}" srcOrd="1" destOrd="0" presId="urn:microsoft.com/office/officeart/2005/8/layout/chevron2"/>
    <dgm:cxn modelId="{FB0CA0B1-DCB0-435D-8854-E626488F57D2}" type="presParOf" srcId="{F5E13B61-1AEB-4E3E-8C0B-45D645FC609C}" destId="{5A8A72AA-DF52-4E8F-8022-5DEBCA05CF5B}" srcOrd="2" destOrd="0" presId="urn:microsoft.com/office/officeart/2005/8/layout/chevron2"/>
    <dgm:cxn modelId="{F8EB0C3F-2097-4934-9CED-41FF4AA2ABC1}" type="presParOf" srcId="{5A8A72AA-DF52-4E8F-8022-5DEBCA05CF5B}" destId="{FB798DF4-B572-40BC-A366-09DC75290249}" srcOrd="0" destOrd="0" presId="urn:microsoft.com/office/officeart/2005/8/layout/chevron2"/>
    <dgm:cxn modelId="{7F6BFB87-CB92-4DB4-A809-68775161C8BD}" type="presParOf" srcId="{5A8A72AA-DF52-4E8F-8022-5DEBCA05CF5B}" destId="{4951ED2D-F0A3-4562-A07B-AF6A47949B44}" srcOrd="1" destOrd="0" presId="urn:microsoft.com/office/officeart/2005/8/layout/chevron2"/>
    <dgm:cxn modelId="{B254B4AA-D83C-44F1-A758-135B3DF88FD5}" type="presParOf" srcId="{F5E13B61-1AEB-4E3E-8C0B-45D645FC609C}" destId="{D142DD0F-E889-4B72-B440-CD5FC3F0473E}" srcOrd="3" destOrd="0" presId="urn:microsoft.com/office/officeart/2005/8/layout/chevron2"/>
    <dgm:cxn modelId="{D72B0D89-F5D3-4D35-8593-AF50E53CC419}" type="presParOf" srcId="{F5E13B61-1AEB-4E3E-8C0B-45D645FC609C}" destId="{F03334CF-8031-4605-A6B8-9FE72E2A82A0}" srcOrd="4" destOrd="0" presId="urn:microsoft.com/office/officeart/2005/8/layout/chevron2"/>
    <dgm:cxn modelId="{682F4B08-2239-4762-A919-574240C8A03C}" type="presParOf" srcId="{F03334CF-8031-4605-A6B8-9FE72E2A82A0}" destId="{0523DC7D-DEF6-437A-A488-D4A917045658}" srcOrd="0" destOrd="0" presId="urn:microsoft.com/office/officeart/2005/8/layout/chevron2"/>
    <dgm:cxn modelId="{A9971991-CBE2-4449-A448-7ACAD1E17FEE}" type="presParOf" srcId="{F03334CF-8031-4605-A6B8-9FE72E2A82A0}" destId="{93E10F71-77AA-49EB-A9CE-3443B4302C6B}" srcOrd="1" destOrd="0" presId="urn:microsoft.com/office/officeart/2005/8/layout/chevron2"/>
    <dgm:cxn modelId="{15F4C45B-ED51-42EA-874D-EC1979F9DB68}" type="presParOf" srcId="{F5E13B61-1AEB-4E3E-8C0B-45D645FC609C}" destId="{02BB77A7-24C3-4759-A061-513D9EE14F2D}" srcOrd="5" destOrd="0" presId="urn:microsoft.com/office/officeart/2005/8/layout/chevron2"/>
    <dgm:cxn modelId="{5FF83700-1921-4B77-B907-9EC9F897ADBD}" type="presParOf" srcId="{F5E13B61-1AEB-4E3E-8C0B-45D645FC609C}" destId="{C4266B22-755F-44B2-A430-4BBEF0118E4A}" srcOrd="6" destOrd="0" presId="urn:microsoft.com/office/officeart/2005/8/layout/chevron2"/>
    <dgm:cxn modelId="{9A74766B-D45A-40E4-B39C-3003908A40A1}" type="presParOf" srcId="{C4266B22-755F-44B2-A430-4BBEF0118E4A}" destId="{2846598C-FD02-4F40-AED3-CFA8FE078279}" srcOrd="0" destOrd="0" presId="urn:microsoft.com/office/officeart/2005/8/layout/chevron2"/>
    <dgm:cxn modelId="{4FC9D333-D602-40CA-AD10-A90A1A2C4512}" type="presParOf" srcId="{C4266B22-755F-44B2-A430-4BBEF0118E4A}" destId="{75E0CAC4-1CD4-45D9-961E-DFA0240824B7}" srcOrd="1" destOrd="0" presId="urn:microsoft.com/office/officeart/2005/8/layout/chevron2"/>
    <dgm:cxn modelId="{D434A71C-49F1-4E1A-9137-1E7E61035B01}" type="presParOf" srcId="{F5E13B61-1AEB-4E3E-8C0B-45D645FC609C}" destId="{18A6EE6F-84BF-4FE6-8F03-117B5AF8C370}" srcOrd="7" destOrd="0" presId="urn:microsoft.com/office/officeart/2005/8/layout/chevron2"/>
    <dgm:cxn modelId="{B99E74CC-E277-4863-BC4D-223D3E124F50}" type="presParOf" srcId="{F5E13B61-1AEB-4E3E-8C0B-45D645FC609C}" destId="{A3AFAFFE-1D12-4FAC-83B7-9C2AB0888340}" srcOrd="8" destOrd="0" presId="urn:microsoft.com/office/officeart/2005/8/layout/chevron2"/>
    <dgm:cxn modelId="{98C78FE5-07D3-41F6-9190-C6238ACB5F4D}" type="presParOf" srcId="{A3AFAFFE-1D12-4FAC-83B7-9C2AB0888340}" destId="{26972178-5D8E-4C52-9BFD-0ABF1A12B59C}" srcOrd="0" destOrd="0" presId="urn:microsoft.com/office/officeart/2005/8/layout/chevron2"/>
    <dgm:cxn modelId="{85AB9EC4-4303-42FD-B353-99C95CB9CF20}" type="presParOf" srcId="{A3AFAFFE-1D12-4FAC-83B7-9C2AB0888340}" destId="{F0B775BE-CD61-4BA8-A11A-C9E1D11A72F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275729-FFEE-4726-8D96-0FD3E578A8E5}" type="doc">
      <dgm:prSet loTypeId="urn:microsoft.com/office/officeart/2005/8/layout/vList5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24187A2-EEA5-4BFF-BED1-7552FBBFBAE3}">
      <dgm:prSet phldrT="[Текст]" custT="1"/>
      <dgm:spPr/>
      <dgm:t>
        <a:bodyPr/>
        <a:lstStyle/>
        <a:p>
          <a:r>
            <a:rPr lang="ru-RU" sz="3200" b="1" dirty="0" smtClean="0">
              <a:latin typeface="+mj-lt"/>
            </a:rPr>
            <a:t>50%</a:t>
          </a:r>
          <a:endParaRPr lang="ru-RU" sz="3200" b="1" dirty="0">
            <a:latin typeface="+mj-lt"/>
          </a:endParaRPr>
        </a:p>
      </dgm:t>
    </dgm:pt>
    <dgm:pt modelId="{2E882D99-83C8-4674-B87C-6D6131710072}" type="parTrans" cxnId="{CF0836FF-DA24-4FCB-89F9-0F83FE41706E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2F85A7CA-4DAE-418D-BF62-0AF8748AF33D}" type="sibTrans" cxnId="{CF0836FF-DA24-4FCB-89F9-0F83FE41706E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671B9CA-5FC0-4E9F-B58E-184F2BA08450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одиноко проживающие неработающие собственники жилых помещений, достигшие возраста семидесяти лет</a:t>
          </a:r>
          <a:endParaRPr lang="ru-RU" sz="1800" dirty="0">
            <a:latin typeface="+mj-lt"/>
          </a:endParaRPr>
        </a:p>
      </dgm:t>
    </dgm:pt>
    <dgm:pt modelId="{7CC1B1E3-4FD5-43E0-ADB8-533AEB9866DF}" type="parTrans" cxnId="{A67CCBF6-66EC-4AD5-BD9F-8D6417ED5C67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387EBE7-A56F-46E9-83D7-BAF841BFC89F}" type="sibTrans" cxnId="{A67CCBF6-66EC-4AD5-BD9F-8D6417ED5C67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4F1A2D0-255E-4C1F-9A2A-C5F2AFDB4A42}">
      <dgm:prSet phldrT="[Текст]" custT="1"/>
      <dgm:spPr/>
      <dgm:t>
        <a:bodyPr/>
        <a:lstStyle/>
        <a:p>
          <a:r>
            <a:rPr lang="ru-RU" sz="3200" b="1" dirty="0" smtClean="0">
              <a:latin typeface="+mj-lt"/>
            </a:rPr>
            <a:t>100%</a:t>
          </a:r>
          <a:endParaRPr lang="ru-RU" sz="3200" b="1" dirty="0">
            <a:latin typeface="+mj-lt"/>
          </a:endParaRPr>
        </a:p>
      </dgm:t>
    </dgm:pt>
    <dgm:pt modelId="{C2160DAD-8974-4AC7-B798-1615DA8A84E5}" type="parTrans" cxnId="{30672204-0DB5-4E1E-A33B-503AC7A9DBFE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B8B992D-4E84-43CE-B7A1-F19ECE650303}" type="sibTrans" cxnId="{30672204-0DB5-4E1E-A33B-503AC7A9DBFE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DC52F5A-AC32-40E3-A224-EA7CB494DD21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одиноко проживающие неработающие собственники жилых помещений, достигшие возраста восьмидесяти лет</a:t>
          </a:r>
          <a:endParaRPr lang="ru-RU" sz="1800" dirty="0">
            <a:latin typeface="+mj-lt"/>
          </a:endParaRPr>
        </a:p>
      </dgm:t>
    </dgm:pt>
    <dgm:pt modelId="{116C51F3-C56F-40FB-BE9B-FF8C00C2741E}" type="parTrans" cxnId="{5F53BBF1-261E-4834-AFC2-003B8B9C95A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24833354-6056-42CA-98F5-73182E4806CC}" type="sibTrans" cxnId="{5F53BBF1-261E-4834-AFC2-003B8B9C95A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9CF8E1E-6E58-4408-AD44-194D9EC4A8E7}">
      <dgm:prSet phldrT="[Текст]" custT="1"/>
      <dgm:spPr/>
      <dgm:t>
        <a:bodyPr/>
        <a:lstStyle/>
        <a:p>
          <a:r>
            <a:rPr lang="ru-RU" sz="3200" b="1" dirty="0" smtClean="0">
              <a:latin typeface="+mj-lt"/>
            </a:rPr>
            <a:t>50%</a:t>
          </a:r>
          <a:endParaRPr lang="ru-RU" sz="3200" b="1" dirty="0">
            <a:latin typeface="+mj-lt"/>
          </a:endParaRPr>
        </a:p>
      </dgm:t>
    </dgm:pt>
    <dgm:pt modelId="{90741DD5-AE5A-4384-AFAA-0CF0CDD50F6E}" type="parTrans" cxnId="{F0E71947-A2C3-4D00-BD26-E4E402D3106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948D635-5840-4F1E-AA21-92A859E8ED10}" type="sibTrans" cxnId="{F0E71947-A2C3-4D00-BD26-E4E402D3106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23FB1A7B-9887-4A3F-BDB8-0D2F937497B6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проживающие в составе семьи, состоящей только из совместно проживающих неработающих граждан пенсионного возраста, собственники жилых помещений, достигшие возраста семидесяти лет</a:t>
          </a:r>
          <a:endParaRPr lang="ru-RU" sz="1800" dirty="0">
            <a:latin typeface="+mj-lt"/>
          </a:endParaRPr>
        </a:p>
      </dgm:t>
    </dgm:pt>
    <dgm:pt modelId="{3E880046-C890-4D12-B73B-E1D7E407AA4A}" type="parTrans" cxnId="{8644216C-8445-424D-9A81-8E391C74F8DC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E3E3DFA-C0A5-4E52-AD6A-AF92C37E7C2D}" type="sibTrans" cxnId="{8644216C-8445-424D-9A81-8E391C74F8DC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4164715A-9E5C-4A02-9938-D2C80D5D1689}">
      <dgm:prSet phldrT="[Текст]" custT="1"/>
      <dgm:spPr/>
      <dgm:t>
        <a:bodyPr/>
        <a:lstStyle/>
        <a:p>
          <a:r>
            <a:rPr lang="ru-RU" sz="3200" b="1" smtClean="0">
              <a:latin typeface="+mj-lt"/>
            </a:rPr>
            <a:t>100%</a:t>
          </a:r>
          <a:endParaRPr lang="ru-RU" sz="3200" b="1" dirty="0">
            <a:latin typeface="+mj-lt"/>
          </a:endParaRPr>
        </a:p>
      </dgm:t>
    </dgm:pt>
    <dgm:pt modelId="{DC4E8EDE-0250-4E97-A9AA-1D8D6B6F5A95}" type="parTrans" cxnId="{4CF3EC35-A1C1-4A2D-B3F5-D7F5B4F74C0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0A314BDA-803B-4DF5-9152-180BA5F432DB}" type="sibTrans" cxnId="{4CF3EC35-A1C1-4A2D-B3F5-D7F5B4F74C0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5BF5A31B-41F6-4F75-B77B-53FB7A5F2AEE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проживающие в составе семьи, состоящей только из совместно проживающих неработающих граждан пенсионного возраста, собственники жилых помещений, достигшие возраста восьмидесяти лет</a:t>
          </a:r>
          <a:endParaRPr lang="ru-RU" sz="1800" dirty="0">
            <a:latin typeface="+mj-lt"/>
          </a:endParaRPr>
        </a:p>
      </dgm:t>
    </dgm:pt>
    <dgm:pt modelId="{AA2E996B-0580-4FB9-A3DB-BCCF980BEAA5}" type="parTrans" cxnId="{EB13D0C2-A81C-49FA-84A4-BD9BFF34224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4A65F92-C96E-4108-9239-D411DDAC5433}" type="sibTrans" cxnId="{EB13D0C2-A81C-49FA-84A4-BD9BFF34224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A5CB6B8-2655-4ADB-9C50-D8658CB36ACA}" type="pres">
      <dgm:prSet presAssocID="{6B275729-FFEE-4726-8D96-0FD3E578A8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DD8804-6256-40A8-99CA-1A83E6199E5F}" type="pres">
      <dgm:prSet presAssocID="{024187A2-EEA5-4BFF-BED1-7552FBBFBAE3}" presName="linNode" presStyleCnt="0"/>
      <dgm:spPr/>
    </dgm:pt>
    <dgm:pt modelId="{E080BA5A-BC71-4660-9D94-A8BD23C22A57}" type="pres">
      <dgm:prSet presAssocID="{024187A2-EEA5-4BFF-BED1-7552FBBFBAE3}" presName="parentText" presStyleLbl="node1" presStyleIdx="0" presStyleCnt="4" custScaleX="559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C025A-23CA-4210-A1F9-364823A87197}" type="pres">
      <dgm:prSet presAssocID="{024187A2-EEA5-4BFF-BED1-7552FBBFBAE3}" presName="descendantText" presStyleLbl="alignAccFollowNode1" presStyleIdx="0" presStyleCnt="4" custScaleX="124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860E6-13C7-468D-A52B-DDCD0EF391D8}" type="pres">
      <dgm:prSet presAssocID="{2F85A7CA-4DAE-418D-BF62-0AF8748AF33D}" presName="sp" presStyleCnt="0"/>
      <dgm:spPr/>
    </dgm:pt>
    <dgm:pt modelId="{88D7A85B-53FF-45B0-8567-3D87B7C1D351}" type="pres">
      <dgm:prSet presAssocID="{64F1A2D0-255E-4C1F-9A2A-C5F2AFDB4A42}" presName="linNode" presStyleCnt="0"/>
      <dgm:spPr/>
    </dgm:pt>
    <dgm:pt modelId="{9D0DBACC-0B7B-4FE2-8791-886601CE8C56}" type="pres">
      <dgm:prSet presAssocID="{64F1A2D0-255E-4C1F-9A2A-C5F2AFDB4A42}" presName="parentText" presStyleLbl="node1" presStyleIdx="1" presStyleCnt="4" custScaleX="559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D963DE-37EC-4DB3-A23A-B7D5420A4B31}" type="pres">
      <dgm:prSet presAssocID="{64F1A2D0-255E-4C1F-9A2A-C5F2AFDB4A42}" presName="descendantText" presStyleLbl="alignAccFollowNode1" presStyleIdx="1" presStyleCnt="4" custScaleX="124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28D6B-184C-44AB-AD27-00C1AA412C63}" type="pres">
      <dgm:prSet presAssocID="{9B8B992D-4E84-43CE-B7A1-F19ECE650303}" presName="sp" presStyleCnt="0"/>
      <dgm:spPr/>
    </dgm:pt>
    <dgm:pt modelId="{B280DD20-9EB7-4C78-9915-DE98F9BBF68D}" type="pres">
      <dgm:prSet presAssocID="{C9CF8E1E-6E58-4408-AD44-194D9EC4A8E7}" presName="linNode" presStyleCnt="0"/>
      <dgm:spPr/>
    </dgm:pt>
    <dgm:pt modelId="{EDCC33A9-E135-40D4-882C-ED20BE92D57F}" type="pres">
      <dgm:prSet presAssocID="{C9CF8E1E-6E58-4408-AD44-194D9EC4A8E7}" presName="parentText" presStyleLbl="node1" presStyleIdx="2" presStyleCnt="4" custScaleX="559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23514-EC5F-46C9-88F7-A41AD4E03199}" type="pres">
      <dgm:prSet presAssocID="{C9CF8E1E-6E58-4408-AD44-194D9EC4A8E7}" presName="descendantText" presStyleLbl="alignAccFollowNode1" presStyleIdx="2" presStyleCnt="4" custScaleX="124902" custScaleY="107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18F7E-7116-43D2-9F74-E181F1547C17}" type="pres">
      <dgm:prSet presAssocID="{6948D635-5840-4F1E-AA21-92A859E8ED10}" presName="sp" presStyleCnt="0"/>
      <dgm:spPr/>
    </dgm:pt>
    <dgm:pt modelId="{1701973A-1193-4F4C-9A65-37F867D5A583}" type="pres">
      <dgm:prSet presAssocID="{4164715A-9E5C-4A02-9938-D2C80D5D1689}" presName="linNode" presStyleCnt="0"/>
      <dgm:spPr/>
    </dgm:pt>
    <dgm:pt modelId="{56DBCCCC-C25E-4A10-A6E0-4E3A045C57EA}" type="pres">
      <dgm:prSet presAssocID="{4164715A-9E5C-4A02-9938-D2C80D5D1689}" presName="parentText" presStyleLbl="node1" presStyleIdx="3" presStyleCnt="4" custScaleX="559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7DCEB-AE2B-478F-82C4-228ECD048012}" type="pres">
      <dgm:prSet presAssocID="{4164715A-9E5C-4A02-9938-D2C80D5D1689}" presName="descendantText" presStyleLbl="alignAccFollowNode1" presStyleIdx="3" presStyleCnt="4" custScaleX="124902" custScaleY="122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F12519-2D1C-4905-BC52-6FE50A81F2B9}" type="presOf" srcId="{D671B9CA-5FC0-4E9F-B58E-184F2BA08450}" destId="{40DC025A-23CA-4210-A1F9-364823A87197}" srcOrd="0" destOrd="0" presId="urn:microsoft.com/office/officeart/2005/8/layout/vList5"/>
    <dgm:cxn modelId="{7A9FEF02-B215-4BEE-BA3B-519BCCF116BD}" type="presOf" srcId="{C9CF8E1E-6E58-4408-AD44-194D9EC4A8E7}" destId="{EDCC33A9-E135-40D4-882C-ED20BE92D57F}" srcOrd="0" destOrd="0" presId="urn:microsoft.com/office/officeart/2005/8/layout/vList5"/>
    <dgm:cxn modelId="{0BA28A40-47CF-44C4-ADE0-B673A4C6BD4D}" type="presOf" srcId="{024187A2-EEA5-4BFF-BED1-7552FBBFBAE3}" destId="{E080BA5A-BC71-4660-9D94-A8BD23C22A57}" srcOrd="0" destOrd="0" presId="urn:microsoft.com/office/officeart/2005/8/layout/vList5"/>
    <dgm:cxn modelId="{CB19E636-749E-4738-BBC1-848BA8B66C8A}" type="presOf" srcId="{6B275729-FFEE-4726-8D96-0FD3E578A8E5}" destId="{FA5CB6B8-2655-4ADB-9C50-D8658CB36ACA}" srcOrd="0" destOrd="0" presId="urn:microsoft.com/office/officeart/2005/8/layout/vList5"/>
    <dgm:cxn modelId="{30672204-0DB5-4E1E-A33B-503AC7A9DBFE}" srcId="{6B275729-FFEE-4726-8D96-0FD3E578A8E5}" destId="{64F1A2D0-255E-4C1F-9A2A-C5F2AFDB4A42}" srcOrd="1" destOrd="0" parTransId="{C2160DAD-8974-4AC7-B798-1615DA8A84E5}" sibTransId="{9B8B992D-4E84-43CE-B7A1-F19ECE650303}"/>
    <dgm:cxn modelId="{2502FFA1-67E8-4352-B1B7-006F069C6E6C}" type="presOf" srcId="{4164715A-9E5C-4A02-9938-D2C80D5D1689}" destId="{56DBCCCC-C25E-4A10-A6E0-4E3A045C57EA}" srcOrd="0" destOrd="0" presId="urn:microsoft.com/office/officeart/2005/8/layout/vList5"/>
    <dgm:cxn modelId="{79D87BE8-C663-46E4-8856-EA6CA7AD8A51}" type="presOf" srcId="{64F1A2D0-255E-4C1F-9A2A-C5F2AFDB4A42}" destId="{9D0DBACC-0B7B-4FE2-8791-886601CE8C56}" srcOrd="0" destOrd="0" presId="urn:microsoft.com/office/officeart/2005/8/layout/vList5"/>
    <dgm:cxn modelId="{533097B9-3006-4993-BFF2-B4498F6DB00A}" type="presOf" srcId="{FDC52F5A-AC32-40E3-A224-EA7CB494DD21}" destId="{E3D963DE-37EC-4DB3-A23A-B7D5420A4B31}" srcOrd="0" destOrd="0" presId="urn:microsoft.com/office/officeart/2005/8/layout/vList5"/>
    <dgm:cxn modelId="{F0E71947-A2C3-4D00-BD26-E4E402D31062}" srcId="{6B275729-FFEE-4726-8D96-0FD3E578A8E5}" destId="{C9CF8E1E-6E58-4408-AD44-194D9EC4A8E7}" srcOrd="2" destOrd="0" parTransId="{90741DD5-AE5A-4384-AFAA-0CF0CDD50F6E}" sibTransId="{6948D635-5840-4F1E-AA21-92A859E8ED10}"/>
    <dgm:cxn modelId="{8644216C-8445-424D-9A81-8E391C74F8DC}" srcId="{C9CF8E1E-6E58-4408-AD44-194D9EC4A8E7}" destId="{23FB1A7B-9887-4A3F-BDB8-0D2F937497B6}" srcOrd="0" destOrd="0" parTransId="{3E880046-C890-4D12-B73B-E1D7E407AA4A}" sibTransId="{6E3E3DFA-C0A5-4E52-AD6A-AF92C37E7C2D}"/>
    <dgm:cxn modelId="{CF0836FF-DA24-4FCB-89F9-0F83FE41706E}" srcId="{6B275729-FFEE-4726-8D96-0FD3E578A8E5}" destId="{024187A2-EEA5-4BFF-BED1-7552FBBFBAE3}" srcOrd="0" destOrd="0" parTransId="{2E882D99-83C8-4674-B87C-6D6131710072}" sibTransId="{2F85A7CA-4DAE-418D-BF62-0AF8748AF33D}"/>
    <dgm:cxn modelId="{4CF3EC35-A1C1-4A2D-B3F5-D7F5B4F74C05}" srcId="{6B275729-FFEE-4726-8D96-0FD3E578A8E5}" destId="{4164715A-9E5C-4A02-9938-D2C80D5D1689}" srcOrd="3" destOrd="0" parTransId="{DC4E8EDE-0250-4E97-A9AA-1D8D6B6F5A95}" sibTransId="{0A314BDA-803B-4DF5-9152-180BA5F432DB}"/>
    <dgm:cxn modelId="{EB13D0C2-A81C-49FA-84A4-BD9BFF34224D}" srcId="{4164715A-9E5C-4A02-9938-D2C80D5D1689}" destId="{5BF5A31B-41F6-4F75-B77B-53FB7A5F2AEE}" srcOrd="0" destOrd="0" parTransId="{AA2E996B-0580-4FB9-A3DB-BCCF980BEAA5}" sibTransId="{F4A65F92-C96E-4108-9239-D411DDAC5433}"/>
    <dgm:cxn modelId="{F6680536-575A-44BB-B563-E0C935F4E9BB}" type="presOf" srcId="{5BF5A31B-41F6-4F75-B77B-53FB7A5F2AEE}" destId="{6A57DCEB-AE2B-478F-82C4-228ECD048012}" srcOrd="0" destOrd="0" presId="urn:microsoft.com/office/officeart/2005/8/layout/vList5"/>
    <dgm:cxn modelId="{A67CCBF6-66EC-4AD5-BD9F-8D6417ED5C67}" srcId="{024187A2-EEA5-4BFF-BED1-7552FBBFBAE3}" destId="{D671B9CA-5FC0-4E9F-B58E-184F2BA08450}" srcOrd="0" destOrd="0" parTransId="{7CC1B1E3-4FD5-43E0-ADB8-533AEB9866DF}" sibTransId="{F387EBE7-A56F-46E9-83D7-BAF841BFC89F}"/>
    <dgm:cxn modelId="{5F53BBF1-261E-4834-AFC2-003B8B9C95AD}" srcId="{64F1A2D0-255E-4C1F-9A2A-C5F2AFDB4A42}" destId="{FDC52F5A-AC32-40E3-A224-EA7CB494DD21}" srcOrd="0" destOrd="0" parTransId="{116C51F3-C56F-40FB-BE9B-FF8C00C2741E}" sibTransId="{24833354-6056-42CA-98F5-73182E4806CC}"/>
    <dgm:cxn modelId="{FEDB4C11-2457-4B21-BEB4-6ACC83D705CA}" type="presOf" srcId="{23FB1A7B-9887-4A3F-BDB8-0D2F937497B6}" destId="{C7C23514-EC5F-46C9-88F7-A41AD4E03199}" srcOrd="0" destOrd="0" presId="urn:microsoft.com/office/officeart/2005/8/layout/vList5"/>
    <dgm:cxn modelId="{D075A600-B415-4DCC-987A-8B49539C0DF5}" type="presParOf" srcId="{FA5CB6B8-2655-4ADB-9C50-D8658CB36ACA}" destId="{BDDD8804-6256-40A8-99CA-1A83E6199E5F}" srcOrd="0" destOrd="0" presId="urn:microsoft.com/office/officeart/2005/8/layout/vList5"/>
    <dgm:cxn modelId="{C3456F7A-77C6-44A9-A019-B66FA9DC1ABD}" type="presParOf" srcId="{BDDD8804-6256-40A8-99CA-1A83E6199E5F}" destId="{E080BA5A-BC71-4660-9D94-A8BD23C22A57}" srcOrd="0" destOrd="0" presId="urn:microsoft.com/office/officeart/2005/8/layout/vList5"/>
    <dgm:cxn modelId="{8A0B1EA8-1BC1-4264-9D26-85F7A8D979D3}" type="presParOf" srcId="{BDDD8804-6256-40A8-99CA-1A83E6199E5F}" destId="{40DC025A-23CA-4210-A1F9-364823A87197}" srcOrd="1" destOrd="0" presId="urn:microsoft.com/office/officeart/2005/8/layout/vList5"/>
    <dgm:cxn modelId="{1A741339-E676-4A27-AE77-26C66F4ED557}" type="presParOf" srcId="{FA5CB6B8-2655-4ADB-9C50-D8658CB36ACA}" destId="{D2F860E6-13C7-468D-A52B-DDCD0EF391D8}" srcOrd="1" destOrd="0" presId="urn:microsoft.com/office/officeart/2005/8/layout/vList5"/>
    <dgm:cxn modelId="{8E832A62-37C8-4CBC-BB27-7B85A4CBBC56}" type="presParOf" srcId="{FA5CB6B8-2655-4ADB-9C50-D8658CB36ACA}" destId="{88D7A85B-53FF-45B0-8567-3D87B7C1D351}" srcOrd="2" destOrd="0" presId="urn:microsoft.com/office/officeart/2005/8/layout/vList5"/>
    <dgm:cxn modelId="{16D20647-CA2D-42DB-BED9-0BF56765FDEC}" type="presParOf" srcId="{88D7A85B-53FF-45B0-8567-3D87B7C1D351}" destId="{9D0DBACC-0B7B-4FE2-8791-886601CE8C56}" srcOrd="0" destOrd="0" presId="urn:microsoft.com/office/officeart/2005/8/layout/vList5"/>
    <dgm:cxn modelId="{661C99C7-9546-403A-9C60-3FE2E0F145C6}" type="presParOf" srcId="{88D7A85B-53FF-45B0-8567-3D87B7C1D351}" destId="{E3D963DE-37EC-4DB3-A23A-B7D5420A4B31}" srcOrd="1" destOrd="0" presId="urn:microsoft.com/office/officeart/2005/8/layout/vList5"/>
    <dgm:cxn modelId="{802EBC3C-520F-4C3D-B1E2-01C009A020EB}" type="presParOf" srcId="{FA5CB6B8-2655-4ADB-9C50-D8658CB36ACA}" destId="{87F28D6B-184C-44AB-AD27-00C1AA412C63}" srcOrd="3" destOrd="0" presId="urn:microsoft.com/office/officeart/2005/8/layout/vList5"/>
    <dgm:cxn modelId="{343A4877-4E51-487C-95E6-628851F96BDF}" type="presParOf" srcId="{FA5CB6B8-2655-4ADB-9C50-D8658CB36ACA}" destId="{B280DD20-9EB7-4C78-9915-DE98F9BBF68D}" srcOrd="4" destOrd="0" presId="urn:microsoft.com/office/officeart/2005/8/layout/vList5"/>
    <dgm:cxn modelId="{69C094DA-B404-4758-B026-A4A4101DE73F}" type="presParOf" srcId="{B280DD20-9EB7-4C78-9915-DE98F9BBF68D}" destId="{EDCC33A9-E135-40D4-882C-ED20BE92D57F}" srcOrd="0" destOrd="0" presId="urn:microsoft.com/office/officeart/2005/8/layout/vList5"/>
    <dgm:cxn modelId="{6DF68329-5D10-4F5E-817C-049061EF0158}" type="presParOf" srcId="{B280DD20-9EB7-4C78-9915-DE98F9BBF68D}" destId="{C7C23514-EC5F-46C9-88F7-A41AD4E03199}" srcOrd="1" destOrd="0" presId="urn:microsoft.com/office/officeart/2005/8/layout/vList5"/>
    <dgm:cxn modelId="{C7E7B8DA-60D4-4BA3-8FDE-4F68180C5021}" type="presParOf" srcId="{FA5CB6B8-2655-4ADB-9C50-D8658CB36ACA}" destId="{A4718F7E-7116-43D2-9F74-E181F1547C17}" srcOrd="5" destOrd="0" presId="urn:microsoft.com/office/officeart/2005/8/layout/vList5"/>
    <dgm:cxn modelId="{B16B267E-0704-4360-BE9B-6CBAA8D96438}" type="presParOf" srcId="{FA5CB6B8-2655-4ADB-9C50-D8658CB36ACA}" destId="{1701973A-1193-4F4C-9A65-37F867D5A583}" srcOrd="6" destOrd="0" presId="urn:microsoft.com/office/officeart/2005/8/layout/vList5"/>
    <dgm:cxn modelId="{0B77C721-CC1B-4D17-8009-63F9CDDDD448}" type="presParOf" srcId="{1701973A-1193-4F4C-9A65-37F867D5A583}" destId="{56DBCCCC-C25E-4A10-A6E0-4E3A045C57EA}" srcOrd="0" destOrd="0" presId="urn:microsoft.com/office/officeart/2005/8/layout/vList5"/>
    <dgm:cxn modelId="{868C1FD7-6CB7-48E9-BBF7-FE9A0B989623}" type="presParOf" srcId="{1701973A-1193-4F4C-9A65-37F867D5A583}" destId="{6A57DCEB-AE2B-478F-82C4-228ECD0480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ACE35F-E65A-4D0E-94F5-B2B1B33B0F0E}" type="doc">
      <dgm:prSet loTypeId="urn:microsoft.com/office/officeart/2005/8/layout/vList3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6DB6928-07E6-48E0-BA48-696E06528357}">
      <dgm:prSet phldrT="[Текст]" custT="1"/>
      <dgm:spPr/>
      <dgm:t>
        <a:bodyPr/>
        <a:lstStyle/>
        <a:p>
          <a:r>
            <a:rPr lang="ru-RU" sz="1800" dirty="0" smtClean="0"/>
            <a:t>паспорт  заявителя и совместно проживающих с ним членов семьи</a:t>
          </a:r>
          <a:endParaRPr lang="ru-RU" sz="1800" dirty="0"/>
        </a:p>
      </dgm:t>
    </dgm:pt>
    <dgm:pt modelId="{613806E9-EF8D-4CC9-80FA-79DC8EF98617}" type="parTrans" cxnId="{6F76715D-22CA-4DEB-B10A-6170D41F035C}">
      <dgm:prSet/>
      <dgm:spPr/>
      <dgm:t>
        <a:bodyPr/>
        <a:lstStyle/>
        <a:p>
          <a:endParaRPr lang="ru-RU" sz="2400"/>
        </a:p>
      </dgm:t>
    </dgm:pt>
    <dgm:pt modelId="{4E41BFD1-EF16-4C0B-AB87-5BF92C10ED6A}" type="sibTrans" cxnId="{6F76715D-22CA-4DEB-B10A-6170D41F035C}">
      <dgm:prSet/>
      <dgm:spPr/>
      <dgm:t>
        <a:bodyPr/>
        <a:lstStyle/>
        <a:p>
          <a:endParaRPr lang="ru-RU" sz="2400"/>
        </a:p>
      </dgm:t>
    </dgm:pt>
    <dgm:pt modelId="{4E0E8184-5201-4234-B97B-CA258BA1917B}">
      <dgm:prSet phldrT="[Текст]" custT="1"/>
      <dgm:spPr/>
      <dgm:t>
        <a:bodyPr/>
        <a:lstStyle/>
        <a:p>
          <a:r>
            <a:rPr lang="ru-RU" sz="1800" dirty="0" smtClean="0"/>
            <a:t>справка с места жительства  о составе семьи</a:t>
          </a:r>
          <a:endParaRPr lang="ru-RU" sz="1800" dirty="0"/>
        </a:p>
      </dgm:t>
    </dgm:pt>
    <dgm:pt modelId="{169A74FF-25F8-4922-88D6-38BE490D2A2C}" type="parTrans" cxnId="{A06ABFFA-2651-448B-8E1E-234F2F5453E8}">
      <dgm:prSet/>
      <dgm:spPr/>
      <dgm:t>
        <a:bodyPr/>
        <a:lstStyle/>
        <a:p>
          <a:endParaRPr lang="ru-RU" sz="2400"/>
        </a:p>
      </dgm:t>
    </dgm:pt>
    <dgm:pt modelId="{57174FBF-F33E-401D-AEDA-FA7E5C9E0239}" type="sibTrans" cxnId="{A06ABFFA-2651-448B-8E1E-234F2F5453E8}">
      <dgm:prSet/>
      <dgm:spPr/>
      <dgm:t>
        <a:bodyPr/>
        <a:lstStyle/>
        <a:p>
          <a:endParaRPr lang="ru-RU" sz="2400"/>
        </a:p>
      </dgm:t>
    </dgm:pt>
    <dgm:pt modelId="{6FEFD499-EA4B-4A09-89B4-6972E230DCB6}">
      <dgm:prSet phldrT="[Текст]" custT="1"/>
      <dgm:spPr/>
      <dgm:t>
        <a:bodyPr/>
        <a:lstStyle/>
        <a:p>
          <a:r>
            <a:rPr lang="ru-RU" sz="1800" dirty="0" smtClean="0"/>
            <a:t>трудовая книжка заявителя и совместно проживающих с ним членов семьи</a:t>
          </a:r>
          <a:endParaRPr lang="ru-RU" sz="1800" dirty="0"/>
        </a:p>
      </dgm:t>
    </dgm:pt>
    <dgm:pt modelId="{C9822297-561A-4FB3-9A93-A2954E9EDE58}" type="parTrans" cxnId="{667B290C-EFA6-4E44-B101-9A94D155EF1E}">
      <dgm:prSet/>
      <dgm:spPr/>
      <dgm:t>
        <a:bodyPr/>
        <a:lstStyle/>
        <a:p>
          <a:endParaRPr lang="ru-RU" sz="2400"/>
        </a:p>
      </dgm:t>
    </dgm:pt>
    <dgm:pt modelId="{8781E364-F93E-4DB1-B125-071AE280C683}" type="sibTrans" cxnId="{667B290C-EFA6-4E44-B101-9A94D155EF1E}">
      <dgm:prSet/>
      <dgm:spPr/>
      <dgm:t>
        <a:bodyPr/>
        <a:lstStyle/>
        <a:p>
          <a:endParaRPr lang="ru-RU" sz="2400"/>
        </a:p>
      </dgm:t>
    </dgm:pt>
    <dgm:pt modelId="{D777B604-259F-43F4-A899-7DB22C34D523}">
      <dgm:prSet phldrT="[Текст]" custT="1"/>
      <dgm:spPr/>
      <dgm:t>
        <a:bodyPr/>
        <a:lstStyle/>
        <a:p>
          <a:r>
            <a:rPr lang="ru-RU" sz="1800" dirty="0" smtClean="0"/>
            <a:t>квитанция на уплату взноса на капитальный ремонт за месяц, предшествующий обращению в Учреждение</a:t>
          </a:r>
          <a:endParaRPr lang="ru-RU" sz="1800" dirty="0"/>
        </a:p>
      </dgm:t>
    </dgm:pt>
    <dgm:pt modelId="{3D540EAA-6879-46B5-BCAC-906B436E457D}" type="parTrans" cxnId="{D726BB01-8342-415B-AC24-098A3FCB0983}">
      <dgm:prSet/>
      <dgm:spPr/>
      <dgm:t>
        <a:bodyPr/>
        <a:lstStyle/>
        <a:p>
          <a:endParaRPr lang="ru-RU" sz="2400"/>
        </a:p>
      </dgm:t>
    </dgm:pt>
    <dgm:pt modelId="{A44ED7CC-999E-4BFD-8DC9-1FA23A0B076D}" type="sibTrans" cxnId="{D726BB01-8342-415B-AC24-098A3FCB0983}">
      <dgm:prSet/>
      <dgm:spPr/>
      <dgm:t>
        <a:bodyPr/>
        <a:lstStyle/>
        <a:p>
          <a:endParaRPr lang="ru-RU" sz="2400"/>
        </a:p>
      </dgm:t>
    </dgm:pt>
    <dgm:pt modelId="{5286B455-7722-4180-80B0-9CCF6A58EAED}">
      <dgm:prSet phldrT="[Текст]" custT="1"/>
      <dgm:spPr/>
      <dgm:t>
        <a:bodyPr/>
        <a:lstStyle/>
        <a:p>
          <a:r>
            <a:rPr lang="ru-RU" sz="1800" dirty="0" smtClean="0"/>
            <a:t>документ, подтверждающий полномочия законного представителя, и документ, удостоверяющий его личность (при обращении законного представителя)</a:t>
          </a:r>
          <a:endParaRPr lang="ru-RU" sz="1800" dirty="0"/>
        </a:p>
      </dgm:t>
    </dgm:pt>
    <dgm:pt modelId="{3240DA34-B029-4EE7-B56D-AED6753DA31A}" type="parTrans" cxnId="{188935E8-AA0A-493B-A644-47641D546679}">
      <dgm:prSet/>
      <dgm:spPr/>
      <dgm:t>
        <a:bodyPr/>
        <a:lstStyle/>
        <a:p>
          <a:endParaRPr lang="ru-RU" sz="2400"/>
        </a:p>
      </dgm:t>
    </dgm:pt>
    <dgm:pt modelId="{2C7D8731-20FB-4065-B954-BCEB75ECFFE5}" type="sibTrans" cxnId="{188935E8-AA0A-493B-A644-47641D546679}">
      <dgm:prSet/>
      <dgm:spPr/>
      <dgm:t>
        <a:bodyPr/>
        <a:lstStyle/>
        <a:p>
          <a:endParaRPr lang="ru-RU" sz="2400"/>
        </a:p>
      </dgm:t>
    </dgm:pt>
    <dgm:pt modelId="{A3DDA247-B5B6-4AC5-9ABC-B72E47AA782E}" type="pres">
      <dgm:prSet presAssocID="{6AACE35F-E65A-4D0E-94F5-B2B1B33B0F0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C79380-B271-4361-A1BD-CCBF38577BB7}" type="pres">
      <dgm:prSet presAssocID="{66DB6928-07E6-48E0-BA48-696E06528357}" presName="composite" presStyleCnt="0"/>
      <dgm:spPr/>
    </dgm:pt>
    <dgm:pt modelId="{F36B1615-133A-48F2-B8B4-06A4E5C5D8D4}" type="pres">
      <dgm:prSet presAssocID="{66DB6928-07E6-48E0-BA48-696E06528357}" presName="imgShp" presStyleLbl="fgImgPlace1" presStyleIdx="0" presStyleCnt="5" custLinFactX="-99571" custLinFactNeighborX="-100000" custLinFactNeighborY="-27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B11B097-412A-4FF4-81D2-7B5F91B32D3E}" type="pres">
      <dgm:prSet presAssocID="{66DB6928-07E6-48E0-BA48-696E06528357}" presName="txShp" presStyleLbl="node1" presStyleIdx="0" presStyleCnt="5" custScaleX="135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274DD-9450-4EE5-9786-55623CB6D387}" type="pres">
      <dgm:prSet presAssocID="{4E41BFD1-EF16-4C0B-AB87-5BF92C10ED6A}" presName="spacing" presStyleCnt="0"/>
      <dgm:spPr/>
    </dgm:pt>
    <dgm:pt modelId="{8DA6B4EE-9C3B-420C-991B-5F3C485B1F9D}" type="pres">
      <dgm:prSet presAssocID="{4E0E8184-5201-4234-B97B-CA258BA1917B}" presName="composite" presStyleCnt="0"/>
      <dgm:spPr/>
    </dgm:pt>
    <dgm:pt modelId="{38421142-8766-4991-9827-87F61188CDEB}" type="pres">
      <dgm:prSet presAssocID="{4E0E8184-5201-4234-B97B-CA258BA1917B}" presName="imgShp" presStyleLbl="fgImgPlace1" presStyleIdx="1" presStyleCnt="5" custLinFactX="-99571" custLinFactNeighborX="-100000" custLinFactNeighborY="250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66A3B72-FD6D-49DF-AD8C-44B8CF84C4B1}" type="pres">
      <dgm:prSet presAssocID="{4E0E8184-5201-4234-B97B-CA258BA1917B}" presName="txShp" presStyleLbl="node1" presStyleIdx="1" presStyleCnt="5" custScaleX="135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6027B-FBC8-4BDB-954E-0001C2E959A4}" type="pres">
      <dgm:prSet presAssocID="{57174FBF-F33E-401D-AEDA-FA7E5C9E0239}" presName="spacing" presStyleCnt="0"/>
      <dgm:spPr/>
    </dgm:pt>
    <dgm:pt modelId="{35C46554-496E-4D52-9A8F-D5CFE0261253}" type="pres">
      <dgm:prSet presAssocID="{6FEFD499-EA4B-4A09-89B4-6972E230DCB6}" presName="composite" presStyleCnt="0"/>
      <dgm:spPr/>
    </dgm:pt>
    <dgm:pt modelId="{16FFA47F-EA86-4C44-8FC3-DF332B4178E5}" type="pres">
      <dgm:prSet presAssocID="{6FEFD499-EA4B-4A09-89B4-6972E230DCB6}" presName="imgShp" presStyleLbl="fgImgPlace1" presStyleIdx="2" presStyleCnt="5" custLinFactX="-99571" custLinFactNeighborX="-100000" custLinFactNeighborY="250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771B5B6-479A-4F6F-BA0F-A49ABD05660D}" type="pres">
      <dgm:prSet presAssocID="{6FEFD499-EA4B-4A09-89B4-6972E230DCB6}" presName="txShp" presStyleLbl="node1" presStyleIdx="2" presStyleCnt="5" custScaleX="135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21A70-FA4A-4EAE-A963-8E7E410C4DC9}" type="pres">
      <dgm:prSet presAssocID="{8781E364-F93E-4DB1-B125-071AE280C683}" presName="spacing" presStyleCnt="0"/>
      <dgm:spPr/>
    </dgm:pt>
    <dgm:pt modelId="{9BAE7B85-887B-4D65-979F-550AEF9E8FBB}" type="pres">
      <dgm:prSet presAssocID="{D777B604-259F-43F4-A899-7DB22C34D523}" presName="composite" presStyleCnt="0"/>
      <dgm:spPr/>
    </dgm:pt>
    <dgm:pt modelId="{58B53557-965A-43C1-95E1-9E64DB20D16D}" type="pres">
      <dgm:prSet presAssocID="{D777B604-259F-43F4-A899-7DB22C34D523}" presName="imgShp" presStyleLbl="fgImgPlace1" presStyleIdx="3" presStyleCnt="5" custLinFactX="-99571" custLinFactNeighborX="-100000" custLinFactNeighborY="250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C3CE39D-9696-4D08-9AC0-2B11FFC63827}" type="pres">
      <dgm:prSet presAssocID="{D777B604-259F-43F4-A899-7DB22C34D523}" presName="txShp" presStyleLbl="node1" presStyleIdx="3" presStyleCnt="5" custScaleX="135212" custScaleY="149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03FDCF-9D86-405F-967F-FBF5F0E5A070}" type="pres">
      <dgm:prSet presAssocID="{A44ED7CC-999E-4BFD-8DC9-1FA23A0B076D}" presName="spacing" presStyleCnt="0"/>
      <dgm:spPr/>
    </dgm:pt>
    <dgm:pt modelId="{D3FD1457-AD60-4470-8BCD-CF0CA4489465}" type="pres">
      <dgm:prSet presAssocID="{5286B455-7722-4180-80B0-9CCF6A58EAED}" presName="composite" presStyleCnt="0"/>
      <dgm:spPr/>
    </dgm:pt>
    <dgm:pt modelId="{7682D671-E1F7-404B-8FF6-1D15CD07D3E5}" type="pres">
      <dgm:prSet presAssocID="{5286B455-7722-4180-80B0-9CCF6A58EAED}" presName="imgShp" presStyleLbl="fgImgPlace1" presStyleIdx="4" presStyleCnt="5" custLinFactX="-99571" custLinFactNeighborX="-100000" custLinFactNeighborY="250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D85611F-0E7B-4CCC-8EE3-F721A782830B}" type="pres">
      <dgm:prSet presAssocID="{5286B455-7722-4180-80B0-9CCF6A58EAED}" presName="txShp" presStyleLbl="node1" presStyleIdx="4" presStyleCnt="5" custScaleX="135212" custScaleY="208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6ABFFA-2651-448B-8E1E-234F2F5453E8}" srcId="{6AACE35F-E65A-4D0E-94F5-B2B1B33B0F0E}" destId="{4E0E8184-5201-4234-B97B-CA258BA1917B}" srcOrd="1" destOrd="0" parTransId="{169A74FF-25F8-4922-88D6-38BE490D2A2C}" sibTransId="{57174FBF-F33E-401D-AEDA-FA7E5C9E0239}"/>
    <dgm:cxn modelId="{188935E8-AA0A-493B-A644-47641D546679}" srcId="{6AACE35F-E65A-4D0E-94F5-B2B1B33B0F0E}" destId="{5286B455-7722-4180-80B0-9CCF6A58EAED}" srcOrd="4" destOrd="0" parTransId="{3240DA34-B029-4EE7-B56D-AED6753DA31A}" sibTransId="{2C7D8731-20FB-4065-B954-BCEB75ECFFE5}"/>
    <dgm:cxn modelId="{6F76715D-22CA-4DEB-B10A-6170D41F035C}" srcId="{6AACE35F-E65A-4D0E-94F5-B2B1B33B0F0E}" destId="{66DB6928-07E6-48E0-BA48-696E06528357}" srcOrd="0" destOrd="0" parTransId="{613806E9-EF8D-4CC9-80FA-79DC8EF98617}" sibTransId="{4E41BFD1-EF16-4C0B-AB87-5BF92C10ED6A}"/>
    <dgm:cxn modelId="{B8944F92-CE1A-415A-BA93-43793AA7BDE7}" type="presOf" srcId="{66DB6928-07E6-48E0-BA48-696E06528357}" destId="{DB11B097-412A-4FF4-81D2-7B5F91B32D3E}" srcOrd="0" destOrd="0" presId="urn:microsoft.com/office/officeart/2005/8/layout/vList3"/>
    <dgm:cxn modelId="{42F73F4B-C9A2-4F42-BA08-28EAE41C70FA}" type="presOf" srcId="{6AACE35F-E65A-4D0E-94F5-B2B1B33B0F0E}" destId="{A3DDA247-B5B6-4AC5-9ABC-B72E47AA782E}" srcOrd="0" destOrd="0" presId="urn:microsoft.com/office/officeart/2005/8/layout/vList3"/>
    <dgm:cxn modelId="{9A6C945A-528A-4B6F-9FF7-B9E18FD6952B}" type="presOf" srcId="{D777B604-259F-43F4-A899-7DB22C34D523}" destId="{EC3CE39D-9696-4D08-9AC0-2B11FFC63827}" srcOrd="0" destOrd="0" presId="urn:microsoft.com/office/officeart/2005/8/layout/vList3"/>
    <dgm:cxn modelId="{E85C0494-5952-441D-95D2-CCAD792CB826}" type="presOf" srcId="{5286B455-7722-4180-80B0-9CCF6A58EAED}" destId="{BD85611F-0E7B-4CCC-8EE3-F721A782830B}" srcOrd="0" destOrd="0" presId="urn:microsoft.com/office/officeart/2005/8/layout/vList3"/>
    <dgm:cxn modelId="{68A518D1-2C62-415C-9430-E5D8C98D8273}" type="presOf" srcId="{4E0E8184-5201-4234-B97B-CA258BA1917B}" destId="{C66A3B72-FD6D-49DF-AD8C-44B8CF84C4B1}" srcOrd="0" destOrd="0" presId="urn:microsoft.com/office/officeart/2005/8/layout/vList3"/>
    <dgm:cxn modelId="{F0870357-807C-484E-BC4D-EC5B972383B5}" type="presOf" srcId="{6FEFD499-EA4B-4A09-89B4-6972E230DCB6}" destId="{C771B5B6-479A-4F6F-BA0F-A49ABD05660D}" srcOrd="0" destOrd="0" presId="urn:microsoft.com/office/officeart/2005/8/layout/vList3"/>
    <dgm:cxn modelId="{667B290C-EFA6-4E44-B101-9A94D155EF1E}" srcId="{6AACE35F-E65A-4D0E-94F5-B2B1B33B0F0E}" destId="{6FEFD499-EA4B-4A09-89B4-6972E230DCB6}" srcOrd="2" destOrd="0" parTransId="{C9822297-561A-4FB3-9A93-A2954E9EDE58}" sibTransId="{8781E364-F93E-4DB1-B125-071AE280C683}"/>
    <dgm:cxn modelId="{D726BB01-8342-415B-AC24-098A3FCB0983}" srcId="{6AACE35F-E65A-4D0E-94F5-B2B1B33B0F0E}" destId="{D777B604-259F-43F4-A899-7DB22C34D523}" srcOrd="3" destOrd="0" parTransId="{3D540EAA-6879-46B5-BCAC-906B436E457D}" sibTransId="{A44ED7CC-999E-4BFD-8DC9-1FA23A0B076D}"/>
    <dgm:cxn modelId="{259955CD-165E-43DF-86AC-A8306A624436}" type="presParOf" srcId="{A3DDA247-B5B6-4AC5-9ABC-B72E47AA782E}" destId="{44C79380-B271-4361-A1BD-CCBF38577BB7}" srcOrd="0" destOrd="0" presId="urn:microsoft.com/office/officeart/2005/8/layout/vList3"/>
    <dgm:cxn modelId="{F7DE68FE-5533-42B1-9168-09AEFD0AFC03}" type="presParOf" srcId="{44C79380-B271-4361-A1BD-CCBF38577BB7}" destId="{F36B1615-133A-48F2-B8B4-06A4E5C5D8D4}" srcOrd="0" destOrd="0" presId="urn:microsoft.com/office/officeart/2005/8/layout/vList3"/>
    <dgm:cxn modelId="{9E8EDFDA-9875-4C3D-A10F-F8C0C960E35C}" type="presParOf" srcId="{44C79380-B271-4361-A1BD-CCBF38577BB7}" destId="{DB11B097-412A-4FF4-81D2-7B5F91B32D3E}" srcOrd="1" destOrd="0" presId="urn:microsoft.com/office/officeart/2005/8/layout/vList3"/>
    <dgm:cxn modelId="{B5DAFE95-8BE8-4D7A-87CF-53033C41906C}" type="presParOf" srcId="{A3DDA247-B5B6-4AC5-9ABC-B72E47AA782E}" destId="{FA0274DD-9450-4EE5-9786-55623CB6D387}" srcOrd="1" destOrd="0" presId="urn:microsoft.com/office/officeart/2005/8/layout/vList3"/>
    <dgm:cxn modelId="{1B996C40-A0B2-4925-8FA6-A590B5DC9B7A}" type="presParOf" srcId="{A3DDA247-B5B6-4AC5-9ABC-B72E47AA782E}" destId="{8DA6B4EE-9C3B-420C-991B-5F3C485B1F9D}" srcOrd="2" destOrd="0" presId="urn:microsoft.com/office/officeart/2005/8/layout/vList3"/>
    <dgm:cxn modelId="{4A2260D4-67C8-43AF-8D95-444EB25D3420}" type="presParOf" srcId="{8DA6B4EE-9C3B-420C-991B-5F3C485B1F9D}" destId="{38421142-8766-4991-9827-87F61188CDEB}" srcOrd="0" destOrd="0" presId="urn:microsoft.com/office/officeart/2005/8/layout/vList3"/>
    <dgm:cxn modelId="{4A29D7FD-0A2A-4E88-A976-85F6927F3D88}" type="presParOf" srcId="{8DA6B4EE-9C3B-420C-991B-5F3C485B1F9D}" destId="{C66A3B72-FD6D-49DF-AD8C-44B8CF84C4B1}" srcOrd="1" destOrd="0" presId="urn:microsoft.com/office/officeart/2005/8/layout/vList3"/>
    <dgm:cxn modelId="{035870CB-AA4E-468B-BE2D-41A8ABA838F0}" type="presParOf" srcId="{A3DDA247-B5B6-4AC5-9ABC-B72E47AA782E}" destId="{8E76027B-FBC8-4BDB-954E-0001C2E959A4}" srcOrd="3" destOrd="0" presId="urn:microsoft.com/office/officeart/2005/8/layout/vList3"/>
    <dgm:cxn modelId="{275B23AE-AAAE-44B0-A465-51BF8451A9BD}" type="presParOf" srcId="{A3DDA247-B5B6-4AC5-9ABC-B72E47AA782E}" destId="{35C46554-496E-4D52-9A8F-D5CFE0261253}" srcOrd="4" destOrd="0" presId="urn:microsoft.com/office/officeart/2005/8/layout/vList3"/>
    <dgm:cxn modelId="{D7285AEF-9FCE-46AF-84E7-F2FC881FAB72}" type="presParOf" srcId="{35C46554-496E-4D52-9A8F-D5CFE0261253}" destId="{16FFA47F-EA86-4C44-8FC3-DF332B4178E5}" srcOrd="0" destOrd="0" presId="urn:microsoft.com/office/officeart/2005/8/layout/vList3"/>
    <dgm:cxn modelId="{F8995359-B3F5-4914-B33C-6D82D02CC6E7}" type="presParOf" srcId="{35C46554-496E-4D52-9A8F-D5CFE0261253}" destId="{C771B5B6-479A-4F6F-BA0F-A49ABD05660D}" srcOrd="1" destOrd="0" presId="urn:microsoft.com/office/officeart/2005/8/layout/vList3"/>
    <dgm:cxn modelId="{6AAD4F8B-1C5A-4AC3-A0CB-FD7FD2741A07}" type="presParOf" srcId="{A3DDA247-B5B6-4AC5-9ABC-B72E47AA782E}" destId="{CA321A70-FA4A-4EAE-A963-8E7E410C4DC9}" srcOrd="5" destOrd="0" presId="urn:microsoft.com/office/officeart/2005/8/layout/vList3"/>
    <dgm:cxn modelId="{5026D643-2454-4233-9458-F6D6894AD804}" type="presParOf" srcId="{A3DDA247-B5B6-4AC5-9ABC-B72E47AA782E}" destId="{9BAE7B85-887B-4D65-979F-550AEF9E8FBB}" srcOrd="6" destOrd="0" presId="urn:microsoft.com/office/officeart/2005/8/layout/vList3"/>
    <dgm:cxn modelId="{F9A74783-3DA4-4F1E-AC8E-96D30D84AEB1}" type="presParOf" srcId="{9BAE7B85-887B-4D65-979F-550AEF9E8FBB}" destId="{58B53557-965A-43C1-95E1-9E64DB20D16D}" srcOrd="0" destOrd="0" presId="urn:microsoft.com/office/officeart/2005/8/layout/vList3"/>
    <dgm:cxn modelId="{DAB002CF-1057-4E5F-B370-50CF3A16AE6C}" type="presParOf" srcId="{9BAE7B85-887B-4D65-979F-550AEF9E8FBB}" destId="{EC3CE39D-9696-4D08-9AC0-2B11FFC63827}" srcOrd="1" destOrd="0" presId="urn:microsoft.com/office/officeart/2005/8/layout/vList3"/>
    <dgm:cxn modelId="{0AF9F232-D7A2-444C-AC52-823838A4EB73}" type="presParOf" srcId="{A3DDA247-B5B6-4AC5-9ABC-B72E47AA782E}" destId="{0403FDCF-9D86-405F-967F-FBF5F0E5A070}" srcOrd="7" destOrd="0" presId="urn:microsoft.com/office/officeart/2005/8/layout/vList3"/>
    <dgm:cxn modelId="{4813046A-C6FB-4272-A599-2227FDBBFF24}" type="presParOf" srcId="{A3DDA247-B5B6-4AC5-9ABC-B72E47AA782E}" destId="{D3FD1457-AD60-4470-8BCD-CF0CA4489465}" srcOrd="8" destOrd="0" presId="urn:microsoft.com/office/officeart/2005/8/layout/vList3"/>
    <dgm:cxn modelId="{010D7974-7379-4119-B770-E205157AA3CD}" type="presParOf" srcId="{D3FD1457-AD60-4470-8BCD-CF0CA4489465}" destId="{7682D671-E1F7-404B-8FF6-1D15CD07D3E5}" srcOrd="0" destOrd="0" presId="urn:microsoft.com/office/officeart/2005/8/layout/vList3"/>
    <dgm:cxn modelId="{97581813-00A7-41FF-8784-9E0F0C250DB5}" type="presParOf" srcId="{D3FD1457-AD60-4470-8BCD-CF0CA4489465}" destId="{BD85611F-0E7B-4CCC-8EE3-F721A782830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6C3FD84-16E1-41B1-AD2F-7BBC6F39635A}" type="doc">
      <dgm:prSet loTypeId="urn:microsoft.com/office/officeart/2005/8/layout/chevron2" loCatId="list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147AB067-AB18-435C-A4CD-4B263359D6F2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4610F75C-64FD-4C3E-B318-92C62D13CC43}" type="parTrans" cxnId="{19320B88-12FC-4D75-B85A-80C73FCEB189}">
      <dgm:prSet/>
      <dgm:spPr/>
      <dgm:t>
        <a:bodyPr/>
        <a:lstStyle/>
        <a:p>
          <a:endParaRPr lang="ru-RU"/>
        </a:p>
      </dgm:t>
    </dgm:pt>
    <dgm:pt modelId="{D6A3E26B-E32A-4461-8729-B032F3D3A681}" type="sibTrans" cxnId="{19320B88-12FC-4D75-B85A-80C73FCEB189}">
      <dgm:prSet/>
      <dgm:spPr/>
      <dgm:t>
        <a:bodyPr/>
        <a:lstStyle/>
        <a:p>
          <a:endParaRPr lang="ru-RU"/>
        </a:p>
      </dgm:t>
    </dgm:pt>
    <dgm:pt modelId="{91E23CF9-AB5C-4DF8-AD70-186FD11FB153}">
      <dgm:prSet phldrT="[Текст]"/>
      <dgm:spPr/>
      <dgm:t>
        <a:bodyPr/>
        <a:lstStyle/>
        <a:p>
          <a:r>
            <a:rPr lang="ru-RU" i="1" dirty="0" smtClean="0"/>
            <a:t>пользователи жилого помещения в государственном или муниципальном жилищном фонде</a:t>
          </a:r>
          <a:endParaRPr lang="ru-RU" dirty="0"/>
        </a:p>
      </dgm:t>
    </dgm:pt>
    <dgm:pt modelId="{C4867634-42EC-4B9E-886D-DC89D17CEC2D}" type="parTrans" cxnId="{74E32F18-A571-49AF-A419-E6C2EB1954DE}">
      <dgm:prSet/>
      <dgm:spPr/>
      <dgm:t>
        <a:bodyPr/>
        <a:lstStyle/>
        <a:p>
          <a:endParaRPr lang="ru-RU"/>
        </a:p>
      </dgm:t>
    </dgm:pt>
    <dgm:pt modelId="{3F4B4A6B-08BE-4CB2-B2BC-2260F8C9AB54}" type="sibTrans" cxnId="{74E32F18-A571-49AF-A419-E6C2EB1954DE}">
      <dgm:prSet/>
      <dgm:spPr/>
      <dgm:t>
        <a:bodyPr/>
        <a:lstStyle/>
        <a:p>
          <a:endParaRPr lang="ru-RU"/>
        </a:p>
      </dgm:t>
    </dgm:pt>
    <dgm:pt modelId="{93F9D8D9-F150-460B-996E-B0BF218CCABA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3100E220-1A1E-4D49-9D74-831E68AE9E77}" type="parTrans" cxnId="{05DEEC14-E3E9-46FD-BA37-BED3D444F4CF}">
      <dgm:prSet/>
      <dgm:spPr/>
      <dgm:t>
        <a:bodyPr/>
        <a:lstStyle/>
        <a:p>
          <a:endParaRPr lang="ru-RU"/>
        </a:p>
      </dgm:t>
    </dgm:pt>
    <dgm:pt modelId="{98122964-FC36-4E30-961A-642A14452D1C}" type="sibTrans" cxnId="{05DEEC14-E3E9-46FD-BA37-BED3D444F4CF}">
      <dgm:prSet/>
      <dgm:spPr/>
      <dgm:t>
        <a:bodyPr/>
        <a:lstStyle/>
        <a:p>
          <a:endParaRPr lang="ru-RU"/>
        </a:p>
      </dgm:t>
    </dgm:pt>
    <dgm:pt modelId="{B386AC29-5691-4491-B3B3-94A23B5A98FA}">
      <dgm:prSet phldrT="[Текст]"/>
      <dgm:spPr/>
      <dgm:t>
        <a:bodyPr/>
        <a:lstStyle/>
        <a:p>
          <a:r>
            <a:rPr lang="ru-RU" i="1" dirty="0" smtClean="0"/>
            <a:t>наниматели жилого помещения по договору найма в частном жилищном фонде</a:t>
          </a:r>
          <a:endParaRPr lang="ru-RU" dirty="0"/>
        </a:p>
      </dgm:t>
    </dgm:pt>
    <dgm:pt modelId="{65D42BE9-5AA0-469C-A95D-F6935D9F5CEE}" type="parTrans" cxnId="{FC171488-BC24-4572-AD8B-39FAA8BB1E47}">
      <dgm:prSet/>
      <dgm:spPr/>
      <dgm:t>
        <a:bodyPr/>
        <a:lstStyle/>
        <a:p>
          <a:endParaRPr lang="ru-RU"/>
        </a:p>
      </dgm:t>
    </dgm:pt>
    <dgm:pt modelId="{7D864A4E-56CE-4ADA-A24F-99586C6CDCAD}" type="sibTrans" cxnId="{FC171488-BC24-4572-AD8B-39FAA8BB1E47}">
      <dgm:prSet/>
      <dgm:spPr/>
      <dgm:t>
        <a:bodyPr/>
        <a:lstStyle/>
        <a:p>
          <a:endParaRPr lang="ru-RU"/>
        </a:p>
      </dgm:t>
    </dgm:pt>
    <dgm:pt modelId="{0FBC7250-BDAC-4871-9386-A7268A1F4F80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5D63091C-AAE3-4CBA-9EC4-D9425807510F}" type="parTrans" cxnId="{14E888E4-5E87-4EAE-B956-2D874C5BFB88}">
      <dgm:prSet/>
      <dgm:spPr/>
      <dgm:t>
        <a:bodyPr/>
        <a:lstStyle/>
        <a:p>
          <a:endParaRPr lang="ru-RU"/>
        </a:p>
      </dgm:t>
    </dgm:pt>
    <dgm:pt modelId="{1BF5583E-B7BC-4CA7-B5F0-EFBF5592AF08}" type="sibTrans" cxnId="{14E888E4-5E87-4EAE-B956-2D874C5BFB88}">
      <dgm:prSet/>
      <dgm:spPr/>
      <dgm:t>
        <a:bodyPr/>
        <a:lstStyle/>
        <a:p>
          <a:endParaRPr lang="ru-RU"/>
        </a:p>
      </dgm:t>
    </dgm:pt>
    <dgm:pt modelId="{28E4EF57-0A05-4F5E-8D3F-CD352501D562}">
      <dgm:prSet phldrT="[Текст]"/>
      <dgm:spPr/>
      <dgm:t>
        <a:bodyPr/>
        <a:lstStyle/>
        <a:p>
          <a:r>
            <a:rPr lang="ru-RU" i="1" dirty="0" smtClean="0"/>
            <a:t>члены жилищного или жилищно-строительного кооператива</a:t>
          </a:r>
          <a:endParaRPr lang="ru-RU" dirty="0"/>
        </a:p>
      </dgm:t>
    </dgm:pt>
    <dgm:pt modelId="{98460AE8-B177-489C-B69C-DFAC0C2DFF03}" type="parTrans" cxnId="{672C9325-202C-4DB6-80E8-3A46E31A122B}">
      <dgm:prSet/>
      <dgm:spPr/>
      <dgm:t>
        <a:bodyPr/>
        <a:lstStyle/>
        <a:p>
          <a:endParaRPr lang="ru-RU"/>
        </a:p>
      </dgm:t>
    </dgm:pt>
    <dgm:pt modelId="{09477B79-92AF-4087-B434-2153C4AC82E8}" type="sibTrans" cxnId="{672C9325-202C-4DB6-80E8-3A46E31A122B}">
      <dgm:prSet/>
      <dgm:spPr/>
      <dgm:t>
        <a:bodyPr/>
        <a:lstStyle/>
        <a:p>
          <a:endParaRPr lang="ru-RU"/>
        </a:p>
      </dgm:t>
    </dgm:pt>
    <dgm:pt modelId="{2C61D206-E229-4F70-A370-074917F0E5D2}">
      <dgm:prSet phldrT="[Текст]"/>
      <dgm:spPr/>
      <dgm:t>
        <a:bodyPr/>
        <a:lstStyle/>
        <a:p>
          <a:r>
            <a:rPr lang="ru-RU" i="1" dirty="0" smtClean="0"/>
            <a:t>собственники жилого помещения (квартиры, жилого дома, части квартиры или жилого дома)</a:t>
          </a:r>
          <a:endParaRPr lang="ru-RU" dirty="0"/>
        </a:p>
      </dgm:t>
    </dgm:pt>
    <dgm:pt modelId="{E296C7E3-B088-4979-BEF5-D7777BCFBDD3}" type="parTrans" cxnId="{A7A29B7C-2FF3-4B61-AC2F-8BC68D26EDBC}">
      <dgm:prSet/>
      <dgm:spPr/>
      <dgm:t>
        <a:bodyPr/>
        <a:lstStyle/>
        <a:p>
          <a:endParaRPr lang="ru-RU"/>
        </a:p>
      </dgm:t>
    </dgm:pt>
    <dgm:pt modelId="{47D8948D-4895-4145-ADC7-3C1210691A38}" type="sibTrans" cxnId="{A7A29B7C-2FF3-4B61-AC2F-8BC68D26EDBC}">
      <dgm:prSet/>
      <dgm:spPr/>
      <dgm:t>
        <a:bodyPr/>
        <a:lstStyle/>
        <a:p>
          <a:endParaRPr lang="ru-RU"/>
        </a:p>
      </dgm:t>
    </dgm:pt>
    <dgm:pt modelId="{8E5C74F1-BA3E-42C0-AF96-88DBE5275F10}">
      <dgm:prSet phldrT="[Текст]"/>
      <dgm:spPr/>
      <dgm:t>
        <a:bodyPr/>
        <a:lstStyle/>
        <a:p>
          <a:endParaRPr lang="ru-RU" dirty="0"/>
        </a:p>
      </dgm:t>
    </dgm:pt>
    <dgm:pt modelId="{5DE96957-9C20-4255-9528-CAAB0EC930FB}" type="parTrans" cxnId="{7E6118F9-F55E-4A3B-B5CE-4E56385E2050}">
      <dgm:prSet/>
      <dgm:spPr/>
      <dgm:t>
        <a:bodyPr/>
        <a:lstStyle/>
        <a:p>
          <a:endParaRPr lang="ru-RU"/>
        </a:p>
      </dgm:t>
    </dgm:pt>
    <dgm:pt modelId="{4A71C7B0-6E80-47DF-832D-080C80BC13EB}" type="sibTrans" cxnId="{7E6118F9-F55E-4A3B-B5CE-4E56385E2050}">
      <dgm:prSet/>
      <dgm:spPr/>
      <dgm:t>
        <a:bodyPr/>
        <a:lstStyle/>
        <a:p>
          <a:endParaRPr lang="ru-RU"/>
        </a:p>
      </dgm:t>
    </dgm:pt>
    <dgm:pt modelId="{B0883021-8D80-4528-B0EB-918FC387F7E0}" type="pres">
      <dgm:prSet presAssocID="{36C3FD84-16E1-41B1-AD2F-7BBC6F39635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C0CF1A-D6CE-47E2-9CD1-D85760412152}" type="pres">
      <dgm:prSet presAssocID="{147AB067-AB18-435C-A4CD-4B263359D6F2}" presName="composite" presStyleCnt="0"/>
      <dgm:spPr/>
    </dgm:pt>
    <dgm:pt modelId="{0A802C6F-B1A7-4AE5-B15C-62486C250B1D}" type="pres">
      <dgm:prSet presAssocID="{147AB067-AB18-435C-A4CD-4B263359D6F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7D6AF-C5EB-4C1D-97ED-24DB76A801F1}" type="pres">
      <dgm:prSet presAssocID="{147AB067-AB18-435C-A4CD-4B263359D6F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4B8D6-C675-42C0-8481-EA8B79DFF783}" type="pres">
      <dgm:prSet presAssocID="{D6A3E26B-E32A-4461-8729-B032F3D3A681}" presName="sp" presStyleCnt="0"/>
      <dgm:spPr/>
    </dgm:pt>
    <dgm:pt modelId="{69C6B079-6BBF-4CD4-9370-98D04886A41A}" type="pres">
      <dgm:prSet presAssocID="{93F9D8D9-F150-460B-996E-B0BF218CCABA}" presName="composite" presStyleCnt="0"/>
      <dgm:spPr/>
    </dgm:pt>
    <dgm:pt modelId="{3877DC10-33E4-4F8E-A9D6-733802A1F14E}" type="pres">
      <dgm:prSet presAssocID="{93F9D8D9-F150-460B-996E-B0BF218CCAB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03D63-ABEE-47A3-8D3B-64DEDBCA779D}" type="pres">
      <dgm:prSet presAssocID="{93F9D8D9-F150-460B-996E-B0BF218CCAB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AC763-F0E9-4207-9598-6F5E09E6271C}" type="pres">
      <dgm:prSet presAssocID="{98122964-FC36-4E30-961A-642A14452D1C}" presName="sp" presStyleCnt="0"/>
      <dgm:spPr/>
    </dgm:pt>
    <dgm:pt modelId="{78CE5250-856F-438F-9886-1813F5BFAE78}" type="pres">
      <dgm:prSet presAssocID="{0FBC7250-BDAC-4871-9386-A7268A1F4F80}" presName="composite" presStyleCnt="0"/>
      <dgm:spPr/>
    </dgm:pt>
    <dgm:pt modelId="{711EDC66-29F0-4231-A2E1-96365509DA9C}" type="pres">
      <dgm:prSet presAssocID="{0FBC7250-BDAC-4871-9386-A7268A1F4F8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A241-59D6-48A0-B025-AC4AE78FE58C}" type="pres">
      <dgm:prSet presAssocID="{0FBC7250-BDAC-4871-9386-A7268A1F4F8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A7BE2-DA15-4D36-B73F-61171555C66B}" type="pres">
      <dgm:prSet presAssocID="{1BF5583E-B7BC-4CA7-B5F0-EFBF5592AF08}" presName="sp" presStyleCnt="0"/>
      <dgm:spPr/>
    </dgm:pt>
    <dgm:pt modelId="{DBB7D12F-3733-431A-8A48-71C62E6D921F}" type="pres">
      <dgm:prSet presAssocID="{8E5C74F1-BA3E-42C0-AF96-88DBE5275F10}" presName="composite" presStyleCnt="0"/>
      <dgm:spPr/>
    </dgm:pt>
    <dgm:pt modelId="{62628527-DD38-4BFC-9A1F-7A7F729EDF4F}" type="pres">
      <dgm:prSet presAssocID="{8E5C74F1-BA3E-42C0-AF96-88DBE5275F1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25C8D-9D14-4978-BB75-0AF02D995E53}" type="pres">
      <dgm:prSet presAssocID="{8E5C74F1-BA3E-42C0-AF96-88DBE5275F10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F67BED-41B2-443A-A6EE-46F3FD658676}" type="presOf" srcId="{93F9D8D9-F150-460B-996E-B0BF218CCABA}" destId="{3877DC10-33E4-4F8E-A9D6-733802A1F14E}" srcOrd="0" destOrd="0" presId="urn:microsoft.com/office/officeart/2005/8/layout/chevron2"/>
    <dgm:cxn modelId="{6C0E7565-2176-49EC-8672-2BB25D6F3CFC}" type="presOf" srcId="{147AB067-AB18-435C-A4CD-4B263359D6F2}" destId="{0A802C6F-B1A7-4AE5-B15C-62486C250B1D}" srcOrd="0" destOrd="0" presId="urn:microsoft.com/office/officeart/2005/8/layout/chevron2"/>
    <dgm:cxn modelId="{05DEEC14-E3E9-46FD-BA37-BED3D444F4CF}" srcId="{36C3FD84-16E1-41B1-AD2F-7BBC6F39635A}" destId="{93F9D8D9-F150-460B-996E-B0BF218CCABA}" srcOrd="1" destOrd="0" parTransId="{3100E220-1A1E-4D49-9D74-831E68AE9E77}" sibTransId="{98122964-FC36-4E30-961A-642A14452D1C}"/>
    <dgm:cxn modelId="{3E36D94F-0472-431C-9C0C-A23601649C92}" type="presOf" srcId="{0FBC7250-BDAC-4871-9386-A7268A1F4F80}" destId="{711EDC66-29F0-4231-A2E1-96365509DA9C}" srcOrd="0" destOrd="0" presId="urn:microsoft.com/office/officeart/2005/8/layout/chevron2"/>
    <dgm:cxn modelId="{99DF4FC8-3A29-430E-956B-95D9BB3DED8D}" type="presOf" srcId="{36C3FD84-16E1-41B1-AD2F-7BBC6F39635A}" destId="{B0883021-8D80-4528-B0EB-918FC387F7E0}" srcOrd="0" destOrd="0" presId="urn:microsoft.com/office/officeart/2005/8/layout/chevron2"/>
    <dgm:cxn modelId="{7E6118F9-F55E-4A3B-B5CE-4E56385E2050}" srcId="{36C3FD84-16E1-41B1-AD2F-7BBC6F39635A}" destId="{8E5C74F1-BA3E-42C0-AF96-88DBE5275F10}" srcOrd="3" destOrd="0" parTransId="{5DE96957-9C20-4255-9528-CAAB0EC930FB}" sibTransId="{4A71C7B0-6E80-47DF-832D-080C80BC13EB}"/>
    <dgm:cxn modelId="{B0D4604E-7325-4638-A4AB-CB1C6847F5DD}" type="presOf" srcId="{8E5C74F1-BA3E-42C0-AF96-88DBE5275F10}" destId="{62628527-DD38-4BFC-9A1F-7A7F729EDF4F}" srcOrd="0" destOrd="0" presId="urn:microsoft.com/office/officeart/2005/8/layout/chevron2"/>
    <dgm:cxn modelId="{946C2721-426E-4829-913D-B5CE17FCBFF9}" type="presOf" srcId="{91E23CF9-AB5C-4DF8-AD70-186FD11FB153}" destId="{6D77D6AF-C5EB-4C1D-97ED-24DB76A801F1}" srcOrd="0" destOrd="0" presId="urn:microsoft.com/office/officeart/2005/8/layout/chevron2"/>
    <dgm:cxn modelId="{FC171488-BC24-4572-AD8B-39FAA8BB1E47}" srcId="{93F9D8D9-F150-460B-996E-B0BF218CCABA}" destId="{B386AC29-5691-4491-B3B3-94A23B5A98FA}" srcOrd="0" destOrd="0" parTransId="{65D42BE9-5AA0-469C-A95D-F6935D9F5CEE}" sibTransId="{7D864A4E-56CE-4ADA-A24F-99586C6CDCAD}"/>
    <dgm:cxn modelId="{9AE29AE9-B340-4FAA-A166-76767946A8C5}" type="presOf" srcId="{2C61D206-E229-4F70-A370-074917F0E5D2}" destId="{CF725C8D-9D14-4978-BB75-0AF02D995E53}" srcOrd="0" destOrd="0" presId="urn:microsoft.com/office/officeart/2005/8/layout/chevron2"/>
    <dgm:cxn modelId="{19320B88-12FC-4D75-B85A-80C73FCEB189}" srcId="{36C3FD84-16E1-41B1-AD2F-7BBC6F39635A}" destId="{147AB067-AB18-435C-A4CD-4B263359D6F2}" srcOrd="0" destOrd="0" parTransId="{4610F75C-64FD-4C3E-B318-92C62D13CC43}" sibTransId="{D6A3E26B-E32A-4461-8729-B032F3D3A681}"/>
    <dgm:cxn modelId="{2B2DA3AF-7CEB-4FEF-AEBD-64871F4BF35A}" type="presOf" srcId="{28E4EF57-0A05-4F5E-8D3F-CD352501D562}" destId="{FB3EA241-59D6-48A0-B025-AC4AE78FE58C}" srcOrd="0" destOrd="0" presId="urn:microsoft.com/office/officeart/2005/8/layout/chevron2"/>
    <dgm:cxn modelId="{A7A29B7C-2FF3-4B61-AC2F-8BC68D26EDBC}" srcId="{8E5C74F1-BA3E-42C0-AF96-88DBE5275F10}" destId="{2C61D206-E229-4F70-A370-074917F0E5D2}" srcOrd="0" destOrd="0" parTransId="{E296C7E3-B088-4979-BEF5-D7777BCFBDD3}" sibTransId="{47D8948D-4895-4145-ADC7-3C1210691A38}"/>
    <dgm:cxn modelId="{08964697-7F53-4B40-9CD4-85B53494B88C}" type="presOf" srcId="{B386AC29-5691-4491-B3B3-94A23B5A98FA}" destId="{16303D63-ABEE-47A3-8D3B-64DEDBCA779D}" srcOrd="0" destOrd="0" presId="urn:microsoft.com/office/officeart/2005/8/layout/chevron2"/>
    <dgm:cxn modelId="{14E888E4-5E87-4EAE-B956-2D874C5BFB88}" srcId="{36C3FD84-16E1-41B1-AD2F-7BBC6F39635A}" destId="{0FBC7250-BDAC-4871-9386-A7268A1F4F80}" srcOrd="2" destOrd="0" parTransId="{5D63091C-AAE3-4CBA-9EC4-D9425807510F}" sibTransId="{1BF5583E-B7BC-4CA7-B5F0-EFBF5592AF08}"/>
    <dgm:cxn modelId="{74E32F18-A571-49AF-A419-E6C2EB1954DE}" srcId="{147AB067-AB18-435C-A4CD-4B263359D6F2}" destId="{91E23CF9-AB5C-4DF8-AD70-186FD11FB153}" srcOrd="0" destOrd="0" parTransId="{C4867634-42EC-4B9E-886D-DC89D17CEC2D}" sibTransId="{3F4B4A6B-08BE-4CB2-B2BC-2260F8C9AB54}"/>
    <dgm:cxn modelId="{672C9325-202C-4DB6-80E8-3A46E31A122B}" srcId="{0FBC7250-BDAC-4871-9386-A7268A1F4F80}" destId="{28E4EF57-0A05-4F5E-8D3F-CD352501D562}" srcOrd="0" destOrd="0" parTransId="{98460AE8-B177-489C-B69C-DFAC0C2DFF03}" sibTransId="{09477B79-92AF-4087-B434-2153C4AC82E8}"/>
    <dgm:cxn modelId="{38A56796-BB1D-4DB6-B823-293850BFB291}" type="presParOf" srcId="{B0883021-8D80-4528-B0EB-918FC387F7E0}" destId="{91C0CF1A-D6CE-47E2-9CD1-D85760412152}" srcOrd="0" destOrd="0" presId="urn:microsoft.com/office/officeart/2005/8/layout/chevron2"/>
    <dgm:cxn modelId="{A148ABC2-2B86-40EB-9E15-6C9CF3DD60D8}" type="presParOf" srcId="{91C0CF1A-D6CE-47E2-9CD1-D85760412152}" destId="{0A802C6F-B1A7-4AE5-B15C-62486C250B1D}" srcOrd="0" destOrd="0" presId="urn:microsoft.com/office/officeart/2005/8/layout/chevron2"/>
    <dgm:cxn modelId="{B747EB5E-75AA-4B87-A880-39AB607D0F47}" type="presParOf" srcId="{91C0CF1A-D6CE-47E2-9CD1-D85760412152}" destId="{6D77D6AF-C5EB-4C1D-97ED-24DB76A801F1}" srcOrd="1" destOrd="0" presId="urn:microsoft.com/office/officeart/2005/8/layout/chevron2"/>
    <dgm:cxn modelId="{B15E2073-E354-4B8F-B665-AF92C1F39C6C}" type="presParOf" srcId="{B0883021-8D80-4528-B0EB-918FC387F7E0}" destId="{B3D4B8D6-C675-42C0-8481-EA8B79DFF783}" srcOrd="1" destOrd="0" presId="urn:microsoft.com/office/officeart/2005/8/layout/chevron2"/>
    <dgm:cxn modelId="{7A0D3B19-54D2-4F79-B48D-BE6140EE6FE0}" type="presParOf" srcId="{B0883021-8D80-4528-B0EB-918FC387F7E0}" destId="{69C6B079-6BBF-4CD4-9370-98D04886A41A}" srcOrd="2" destOrd="0" presId="urn:microsoft.com/office/officeart/2005/8/layout/chevron2"/>
    <dgm:cxn modelId="{C08B5637-5D01-417A-98D5-19F45CB0075C}" type="presParOf" srcId="{69C6B079-6BBF-4CD4-9370-98D04886A41A}" destId="{3877DC10-33E4-4F8E-A9D6-733802A1F14E}" srcOrd="0" destOrd="0" presId="urn:microsoft.com/office/officeart/2005/8/layout/chevron2"/>
    <dgm:cxn modelId="{58169CD8-F955-4CB1-AEDD-0AB18F5B24E1}" type="presParOf" srcId="{69C6B079-6BBF-4CD4-9370-98D04886A41A}" destId="{16303D63-ABEE-47A3-8D3B-64DEDBCA779D}" srcOrd="1" destOrd="0" presId="urn:microsoft.com/office/officeart/2005/8/layout/chevron2"/>
    <dgm:cxn modelId="{FCE2BFAD-71D3-4D16-8EB9-CA5354111D17}" type="presParOf" srcId="{B0883021-8D80-4528-B0EB-918FC387F7E0}" destId="{4ABAC763-F0E9-4207-9598-6F5E09E6271C}" srcOrd="3" destOrd="0" presId="urn:microsoft.com/office/officeart/2005/8/layout/chevron2"/>
    <dgm:cxn modelId="{17928A9B-8CB0-4DB1-991D-A9022CC3F38C}" type="presParOf" srcId="{B0883021-8D80-4528-B0EB-918FC387F7E0}" destId="{78CE5250-856F-438F-9886-1813F5BFAE78}" srcOrd="4" destOrd="0" presId="urn:microsoft.com/office/officeart/2005/8/layout/chevron2"/>
    <dgm:cxn modelId="{D2A87768-5EC6-416A-B62F-818CA05AAED6}" type="presParOf" srcId="{78CE5250-856F-438F-9886-1813F5BFAE78}" destId="{711EDC66-29F0-4231-A2E1-96365509DA9C}" srcOrd="0" destOrd="0" presId="urn:microsoft.com/office/officeart/2005/8/layout/chevron2"/>
    <dgm:cxn modelId="{A61F0904-A5A9-44D5-B405-FB0ABC1020B8}" type="presParOf" srcId="{78CE5250-856F-438F-9886-1813F5BFAE78}" destId="{FB3EA241-59D6-48A0-B025-AC4AE78FE58C}" srcOrd="1" destOrd="0" presId="urn:microsoft.com/office/officeart/2005/8/layout/chevron2"/>
    <dgm:cxn modelId="{99CA5164-EFBD-448F-AF72-B1CB9B4E6B31}" type="presParOf" srcId="{B0883021-8D80-4528-B0EB-918FC387F7E0}" destId="{043A7BE2-DA15-4D36-B73F-61171555C66B}" srcOrd="5" destOrd="0" presId="urn:microsoft.com/office/officeart/2005/8/layout/chevron2"/>
    <dgm:cxn modelId="{C54E801D-1475-45DE-B2DB-04BEB0252C2C}" type="presParOf" srcId="{B0883021-8D80-4528-B0EB-918FC387F7E0}" destId="{DBB7D12F-3733-431A-8A48-71C62E6D921F}" srcOrd="6" destOrd="0" presId="urn:microsoft.com/office/officeart/2005/8/layout/chevron2"/>
    <dgm:cxn modelId="{DFFEAA1B-0CD3-4911-BB45-5CFD83284471}" type="presParOf" srcId="{DBB7D12F-3733-431A-8A48-71C62E6D921F}" destId="{62628527-DD38-4BFC-9A1F-7A7F729EDF4F}" srcOrd="0" destOrd="0" presId="urn:microsoft.com/office/officeart/2005/8/layout/chevron2"/>
    <dgm:cxn modelId="{89E31D7A-2B60-48CC-B768-2C44B86BC11E}" type="presParOf" srcId="{DBB7D12F-3733-431A-8A48-71C62E6D921F}" destId="{CF725C8D-9D14-4978-BB75-0AF02D995E5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B951683-8BFC-44B7-B5F6-F1C2FE31AD25}" type="doc">
      <dgm:prSet loTypeId="urn:microsoft.com/office/officeart/2005/8/layout/vList3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3920E39-8A3E-428C-80C5-8AAF6F87D149}">
      <dgm:prSet phldrT="[Текст]" custT="1"/>
      <dgm:spPr/>
      <dgm:t>
        <a:bodyPr/>
        <a:lstStyle/>
        <a:p>
          <a:r>
            <a:rPr lang="ru-RU" sz="1800" i="1" dirty="0" smtClean="0"/>
            <a:t>наличие гражданства Российской Федерации</a:t>
          </a:r>
          <a:endParaRPr lang="ru-RU" sz="1800" dirty="0"/>
        </a:p>
      </dgm:t>
    </dgm:pt>
    <dgm:pt modelId="{E56D6CF0-8D20-444A-B842-96C576842946}" type="parTrans" cxnId="{92519B57-DCB8-41A2-B712-623D033A4C51}">
      <dgm:prSet/>
      <dgm:spPr/>
      <dgm:t>
        <a:bodyPr/>
        <a:lstStyle/>
        <a:p>
          <a:endParaRPr lang="ru-RU"/>
        </a:p>
      </dgm:t>
    </dgm:pt>
    <dgm:pt modelId="{365B5634-D452-45AC-90EE-576679E6B28B}" type="sibTrans" cxnId="{92519B57-DCB8-41A2-B712-623D033A4C51}">
      <dgm:prSet/>
      <dgm:spPr/>
      <dgm:t>
        <a:bodyPr/>
        <a:lstStyle/>
        <a:p>
          <a:endParaRPr lang="ru-RU"/>
        </a:p>
      </dgm:t>
    </dgm:pt>
    <dgm:pt modelId="{9DE97CCB-2CEB-44B6-9477-B2EE078C4FE3}">
      <dgm:prSet phldrT="[Текст]" custT="1"/>
      <dgm:spPr/>
      <dgm:t>
        <a:bodyPr/>
        <a:lstStyle/>
        <a:p>
          <a:r>
            <a:rPr lang="ru-RU" sz="1800" i="1" dirty="0" smtClean="0"/>
            <a:t>наличие основания пользования заявителем жилым помещением</a:t>
          </a:r>
          <a:endParaRPr lang="ru-RU" sz="1800" dirty="0"/>
        </a:p>
      </dgm:t>
    </dgm:pt>
    <dgm:pt modelId="{FF22F69B-B45B-4967-867F-BFE96C2346D3}" type="parTrans" cxnId="{04AFC2C7-5DF0-4261-9118-B9C5404E0560}">
      <dgm:prSet/>
      <dgm:spPr/>
      <dgm:t>
        <a:bodyPr/>
        <a:lstStyle/>
        <a:p>
          <a:endParaRPr lang="ru-RU"/>
        </a:p>
      </dgm:t>
    </dgm:pt>
    <dgm:pt modelId="{9C75FC1F-627D-4737-B496-820C253FBC89}" type="sibTrans" cxnId="{04AFC2C7-5DF0-4261-9118-B9C5404E0560}">
      <dgm:prSet/>
      <dgm:spPr/>
      <dgm:t>
        <a:bodyPr/>
        <a:lstStyle/>
        <a:p>
          <a:endParaRPr lang="ru-RU"/>
        </a:p>
      </dgm:t>
    </dgm:pt>
    <dgm:pt modelId="{E6A7743C-20BC-4CF0-B023-9DBBFEA8A4AF}">
      <dgm:prSet phldrT="[Текст]" custT="1"/>
      <dgm:spPr/>
      <dgm:t>
        <a:bodyPr/>
        <a:lstStyle/>
        <a:p>
          <a:r>
            <a:rPr lang="ru-RU" sz="1800" i="1" dirty="0" smtClean="0"/>
            <a:t>наличие регистрационного учета (регистрации) по месту постоянного жительства в жилом помещении, для оплаты которого гражданин обращается за субсидией</a:t>
          </a:r>
          <a:endParaRPr lang="ru-RU" sz="1800" dirty="0"/>
        </a:p>
      </dgm:t>
    </dgm:pt>
    <dgm:pt modelId="{3957303B-39CE-464F-9D4B-C23C657B8C26}" type="parTrans" cxnId="{10CA2A3F-EDBC-44D7-8283-3F525C93755F}">
      <dgm:prSet/>
      <dgm:spPr/>
      <dgm:t>
        <a:bodyPr/>
        <a:lstStyle/>
        <a:p>
          <a:endParaRPr lang="ru-RU"/>
        </a:p>
      </dgm:t>
    </dgm:pt>
    <dgm:pt modelId="{67852EEB-658F-4A63-9673-549763FB6F80}" type="sibTrans" cxnId="{10CA2A3F-EDBC-44D7-8283-3F525C93755F}">
      <dgm:prSet/>
      <dgm:spPr/>
      <dgm:t>
        <a:bodyPr/>
        <a:lstStyle/>
        <a:p>
          <a:endParaRPr lang="ru-RU"/>
        </a:p>
      </dgm:t>
    </dgm:pt>
    <dgm:pt modelId="{07512D52-A24B-4AC9-AB76-310584C9EAF5}">
      <dgm:prSet phldrT="[Текст]" custT="1"/>
      <dgm:spPr/>
      <dgm:t>
        <a:bodyPr/>
        <a:lstStyle/>
        <a:p>
          <a:r>
            <a:rPr lang="ru-RU" sz="1800" i="1" smtClean="0"/>
            <a:t>отсутствие задолженности по оплате жилого помещения и коммунальных услуг или заключение и (или) выполнение гражданами соглашений по ее погашению</a:t>
          </a:r>
          <a:endParaRPr lang="ru-RU" sz="1800" dirty="0"/>
        </a:p>
      </dgm:t>
    </dgm:pt>
    <dgm:pt modelId="{18B067E6-5F9D-42C7-AB59-E9D9D4389C9D}" type="parTrans" cxnId="{309F9DD9-8B1F-4744-88A6-41E6B4C74EC7}">
      <dgm:prSet/>
      <dgm:spPr/>
      <dgm:t>
        <a:bodyPr/>
        <a:lstStyle/>
        <a:p>
          <a:endParaRPr lang="ru-RU"/>
        </a:p>
      </dgm:t>
    </dgm:pt>
    <dgm:pt modelId="{FAF0FE2E-0429-45B9-94CB-D2B6C3E18D4E}" type="sibTrans" cxnId="{309F9DD9-8B1F-4744-88A6-41E6B4C74EC7}">
      <dgm:prSet/>
      <dgm:spPr/>
      <dgm:t>
        <a:bodyPr/>
        <a:lstStyle/>
        <a:p>
          <a:endParaRPr lang="ru-RU"/>
        </a:p>
      </dgm:t>
    </dgm:pt>
    <dgm:pt modelId="{26338086-A7F5-4449-8872-49053CD82A31}">
      <dgm:prSet phldrT="[Текст]"/>
      <dgm:spPr/>
      <dgm:t>
        <a:bodyPr/>
        <a:lstStyle/>
        <a:p>
          <a:r>
            <a:rPr lang="ru-RU" i="1" smtClean="0"/>
            <a:t>превышение расходов семьи на оплату жилого помещения и коммунальных услуг, рассчитанных исходя из размера нормативной площади жилого помещения, используемой для расчета субсидий, и размера региональных стандартов стоимости жилищно-коммунальных услуг, над величиной максимально допустимой доли собственных расходов на оплату ЖКУ (22%, 10%) в совокупном доходе семьи</a:t>
          </a:r>
          <a:endParaRPr lang="ru-RU" dirty="0"/>
        </a:p>
      </dgm:t>
    </dgm:pt>
    <dgm:pt modelId="{73122D2B-D36D-446D-AE95-A9ADD8D09721}" type="parTrans" cxnId="{923104FA-D40F-47C3-B7E1-2A0AEE60588D}">
      <dgm:prSet/>
      <dgm:spPr/>
      <dgm:t>
        <a:bodyPr/>
        <a:lstStyle/>
        <a:p>
          <a:endParaRPr lang="ru-RU"/>
        </a:p>
      </dgm:t>
    </dgm:pt>
    <dgm:pt modelId="{FCAEBAA5-DA0D-4880-9CCB-2C751AB95A2C}" type="sibTrans" cxnId="{923104FA-D40F-47C3-B7E1-2A0AEE60588D}">
      <dgm:prSet/>
      <dgm:spPr/>
      <dgm:t>
        <a:bodyPr/>
        <a:lstStyle/>
        <a:p>
          <a:endParaRPr lang="ru-RU"/>
        </a:p>
      </dgm:t>
    </dgm:pt>
    <dgm:pt modelId="{D9D808BA-2F57-4096-BCF4-1F3EFB300E67}" type="pres">
      <dgm:prSet presAssocID="{2B951683-8BFC-44B7-B5F6-F1C2FE31AD2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B7208D-7618-4846-8DC6-D37BF834DBFD}" type="pres">
      <dgm:prSet presAssocID="{03920E39-8A3E-428C-80C5-8AAF6F87D149}" presName="composite" presStyleCnt="0"/>
      <dgm:spPr/>
    </dgm:pt>
    <dgm:pt modelId="{AA117BB6-8163-464E-9B81-9832DB66C2D9}" type="pres">
      <dgm:prSet presAssocID="{03920E39-8A3E-428C-80C5-8AAF6F87D149}" presName="imgShp" presStyleLbl="fgImgPlace1" presStyleIdx="0" presStyleCnt="5" custLinFactNeighborX="-7690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C4CDA41-BFA0-4637-B8F1-BD0BC547A0DD}" type="pres">
      <dgm:prSet presAssocID="{03920E39-8A3E-428C-80C5-8AAF6F87D149}" presName="txShp" presStyleLbl="node1" presStyleIdx="0" presStyleCnt="5" custScaleX="128119" custLinFactNeighborX="8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BAF73-69D9-4B7F-B4E4-8D3FCC26C69B}" type="pres">
      <dgm:prSet presAssocID="{365B5634-D452-45AC-90EE-576679E6B28B}" presName="spacing" presStyleCnt="0"/>
      <dgm:spPr/>
    </dgm:pt>
    <dgm:pt modelId="{E6DC4D29-C0DC-43D6-A1F1-3A3EF086E7DA}" type="pres">
      <dgm:prSet presAssocID="{9DE97CCB-2CEB-44B6-9477-B2EE078C4FE3}" presName="composite" presStyleCnt="0"/>
      <dgm:spPr/>
    </dgm:pt>
    <dgm:pt modelId="{BE321E13-D288-4E4F-ACD1-108C552303B0}" type="pres">
      <dgm:prSet presAssocID="{9DE97CCB-2CEB-44B6-9477-B2EE078C4FE3}" presName="imgShp" presStyleLbl="fgImgPlace1" presStyleIdx="1" presStyleCnt="5" custLinFactNeighborX="-7690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13932EB-9673-490E-BC2B-28002C79C2F7}" type="pres">
      <dgm:prSet presAssocID="{9DE97CCB-2CEB-44B6-9477-B2EE078C4FE3}" presName="txShp" presStyleLbl="node1" presStyleIdx="1" presStyleCnt="5" custScaleX="128119" custLinFactNeighborX="8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41D5D-E533-40FE-B907-1100F91C5000}" type="pres">
      <dgm:prSet presAssocID="{9C75FC1F-627D-4737-B496-820C253FBC89}" presName="spacing" presStyleCnt="0"/>
      <dgm:spPr/>
    </dgm:pt>
    <dgm:pt modelId="{D692294F-58EF-4726-9646-C4E214923003}" type="pres">
      <dgm:prSet presAssocID="{E6A7743C-20BC-4CF0-B023-9DBBFEA8A4AF}" presName="composite" presStyleCnt="0"/>
      <dgm:spPr/>
    </dgm:pt>
    <dgm:pt modelId="{269C77E8-E902-42D3-81E1-16C4571C13DB}" type="pres">
      <dgm:prSet presAssocID="{E6A7743C-20BC-4CF0-B023-9DBBFEA8A4AF}" presName="imgShp" presStyleLbl="fgImgPlace1" presStyleIdx="2" presStyleCnt="5" custLinFactNeighborX="-7690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536EACF-1DB2-4BFC-A516-2932279591E4}" type="pres">
      <dgm:prSet presAssocID="{E6A7743C-20BC-4CF0-B023-9DBBFEA8A4AF}" presName="txShp" presStyleLbl="node1" presStyleIdx="2" presStyleCnt="5" custScaleX="128119" custLinFactNeighborX="8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8840C-91D4-49FD-8841-618C8DB29034}" type="pres">
      <dgm:prSet presAssocID="{67852EEB-658F-4A63-9673-549763FB6F80}" presName="spacing" presStyleCnt="0"/>
      <dgm:spPr/>
    </dgm:pt>
    <dgm:pt modelId="{F840226B-EDDE-4998-939A-B030D07EA173}" type="pres">
      <dgm:prSet presAssocID="{07512D52-A24B-4AC9-AB76-310584C9EAF5}" presName="composite" presStyleCnt="0"/>
      <dgm:spPr/>
    </dgm:pt>
    <dgm:pt modelId="{B80E6246-DEAF-42C3-897F-6E0639FFD665}" type="pres">
      <dgm:prSet presAssocID="{07512D52-A24B-4AC9-AB76-310584C9EAF5}" presName="imgShp" presStyleLbl="fgImgPlace1" presStyleIdx="3" presStyleCnt="5" custLinFactNeighborX="-7690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C8DFC39-CBD0-48BD-881E-AA71E1468A5D}" type="pres">
      <dgm:prSet presAssocID="{07512D52-A24B-4AC9-AB76-310584C9EAF5}" presName="txShp" presStyleLbl="node1" presStyleIdx="3" presStyleCnt="5" custScaleX="128119" custLinFactNeighborX="8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6FF21-AE9C-4A8D-8BA4-698914BE049D}" type="pres">
      <dgm:prSet presAssocID="{FAF0FE2E-0429-45B9-94CB-D2B6C3E18D4E}" presName="spacing" presStyleCnt="0"/>
      <dgm:spPr/>
    </dgm:pt>
    <dgm:pt modelId="{90F90594-1B07-4B51-881B-2840D9B6D16B}" type="pres">
      <dgm:prSet presAssocID="{26338086-A7F5-4449-8872-49053CD82A31}" presName="composite" presStyleCnt="0"/>
      <dgm:spPr/>
    </dgm:pt>
    <dgm:pt modelId="{280F5CE0-4463-4E45-8EA4-1F83605FFF83}" type="pres">
      <dgm:prSet presAssocID="{26338086-A7F5-4449-8872-49053CD82A31}" presName="imgShp" presStyleLbl="fgImgPlace1" presStyleIdx="4" presStyleCnt="5" custLinFactNeighborX="-7690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3CF8A1A-9680-4BB0-A0DE-8AD2553147B5}" type="pres">
      <dgm:prSet presAssocID="{26338086-A7F5-4449-8872-49053CD82A31}" presName="txShp" presStyleLbl="node1" presStyleIdx="4" presStyleCnt="5" custScaleX="128119" custLinFactNeighborX="8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3104FA-D40F-47C3-B7E1-2A0AEE60588D}" srcId="{2B951683-8BFC-44B7-B5F6-F1C2FE31AD25}" destId="{26338086-A7F5-4449-8872-49053CD82A31}" srcOrd="4" destOrd="0" parTransId="{73122D2B-D36D-446D-AE95-A9ADD8D09721}" sibTransId="{FCAEBAA5-DA0D-4880-9CCB-2C751AB95A2C}"/>
    <dgm:cxn modelId="{04AFC2C7-5DF0-4261-9118-B9C5404E0560}" srcId="{2B951683-8BFC-44B7-B5F6-F1C2FE31AD25}" destId="{9DE97CCB-2CEB-44B6-9477-B2EE078C4FE3}" srcOrd="1" destOrd="0" parTransId="{FF22F69B-B45B-4967-867F-BFE96C2346D3}" sibTransId="{9C75FC1F-627D-4737-B496-820C253FBC89}"/>
    <dgm:cxn modelId="{92519B57-DCB8-41A2-B712-623D033A4C51}" srcId="{2B951683-8BFC-44B7-B5F6-F1C2FE31AD25}" destId="{03920E39-8A3E-428C-80C5-8AAF6F87D149}" srcOrd="0" destOrd="0" parTransId="{E56D6CF0-8D20-444A-B842-96C576842946}" sibTransId="{365B5634-D452-45AC-90EE-576679E6B28B}"/>
    <dgm:cxn modelId="{10CA2A3F-EDBC-44D7-8283-3F525C93755F}" srcId="{2B951683-8BFC-44B7-B5F6-F1C2FE31AD25}" destId="{E6A7743C-20BC-4CF0-B023-9DBBFEA8A4AF}" srcOrd="2" destOrd="0" parTransId="{3957303B-39CE-464F-9D4B-C23C657B8C26}" sibTransId="{67852EEB-658F-4A63-9673-549763FB6F80}"/>
    <dgm:cxn modelId="{989F82D2-B323-4AA1-B2EB-374DF4570399}" type="presOf" srcId="{E6A7743C-20BC-4CF0-B023-9DBBFEA8A4AF}" destId="{4536EACF-1DB2-4BFC-A516-2932279591E4}" srcOrd="0" destOrd="0" presId="urn:microsoft.com/office/officeart/2005/8/layout/vList3"/>
    <dgm:cxn modelId="{2594F124-2338-4E0D-A6C6-B03E006CBE49}" type="presOf" srcId="{26338086-A7F5-4449-8872-49053CD82A31}" destId="{33CF8A1A-9680-4BB0-A0DE-8AD2553147B5}" srcOrd="0" destOrd="0" presId="urn:microsoft.com/office/officeart/2005/8/layout/vList3"/>
    <dgm:cxn modelId="{A8C7446B-EE3C-4D4C-8530-227856E09F98}" type="presOf" srcId="{03920E39-8A3E-428C-80C5-8AAF6F87D149}" destId="{9C4CDA41-BFA0-4637-B8F1-BD0BC547A0DD}" srcOrd="0" destOrd="0" presId="urn:microsoft.com/office/officeart/2005/8/layout/vList3"/>
    <dgm:cxn modelId="{309F9DD9-8B1F-4744-88A6-41E6B4C74EC7}" srcId="{2B951683-8BFC-44B7-B5F6-F1C2FE31AD25}" destId="{07512D52-A24B-4AC9-AB76-310584C9EAF5}" srcOrd="3" destOrd="0" parTransId="{18B067E6-5F9D-42C7-AB59-E9D9D4389C9D}" sibTransId="{FAF0FE2E-0429-45B9-94CB-D2B6C3E18D4E}"/>
    <dgm:cxn modelId="{FFAF83FF-31E0-459A-A7BD-966DCABF900A}" type="presOf" srcId="{9DE97CCB-2CEB-44B6-9477-B2EE078C4FE3}" destId="{D13932EB-9673-490E-BC2B-28002C79C2F7}" srcOrd="0" destOrd="0" presId="urn:microsoft.com/office/officeart/2005/8/layout/vList3"/>
    <dgm:cxn modelId="{6E693B87-7761-4401-8C17-32D2F33BABE4}" type="presOf" srcId="{2B951683-8BFC-44B7-B5F6-F1C2FE31AD25}" destId="{D9D808BA-2F57-4096-BCF4-1F3EFB300E67}" srcOrd="0" destOrd="0" presId="urn:microsoft.com/office/officeart/2005/8/layout/vList3"/>
    <dgm:cxn modelId="{CB84617F-438C-4959-A866-2D2E4425127D}" type="presOf" srcId="{07512D52-A24B-4AC9-AB76-310584C9EAF5}" destId="{0C8DFC39-CBD0-48BD-881E-AA71E1468A5D}" srcOrd="0" destOrd="0" presId="urn:microsoft.com/office/officeart/2005/8/layout/vList3"/>
    <dgm:cxn modelId="{1A54D3E4-1B35-4DA8-B0C4-DC3E060429FC}" type="presParOf" srcId="{D9D808BA-2F57-4096-BCF4-1F3EFB300E67}" destId="{72B7208D-7618-4846-8DC6-D37BF834DBFD}" srcOrd="0" destOrd="0" presId="urn:microsoft.com/office/officeart/2005/8/layout/vList3"/>
    <dgm:cxn modelId="{583BED7E-F998-4DD7-8C92-1DA82BD9664C}" type="presParOf" srcId="{72B7208D-7618-4846-8DC6-D37BF834DBFD}" destId="{AA117BB6-8163-464E-9B81-9832DB66C2D9}" srcOrd="0" destOrd="0" presId="urn:microsoft.com/office/officeart/2005/8/layout/vList3"/>
    <dgm:cxn modelId="{EE3C4DF3-B978-4B53-9111-1B45D5F1EE99}" type="presParOf" srcId="{72B7208D-7618-4846-8DC6-D37BF834DBFD}" destId="{9C4CDA41-BFA0-4637-B8F1-BD0BC547A0DD}" srcOrd="1" destOrd="0" presId="urn:microsoft.com/office/officeart/2005/8/layout/vList3"/>
    <dgm:cxn modelId="{EC78DB8B-FF07-4744-8EE0-2347A72AB2FC}" type="presParOf" srcId="{D9D808BA-2F57-4096-BCF4-1F3EFB300E67}" destId="{1D1BAF73-69D9-4B7F-B4E4-8D3FCC26C69B}" srcOrd="1" destOrd="0" presId="urn:microsoft.com/office/officeart/2005/8/layout/vList3"/>
    <dgm:cxn modelId="{3BA00545-10AE-46D4-AB34-60CA85B0D6B2}" type="presParOf" srcId="{D9D808BA-2F57-4096-BCF4-1F3EFB300E67}" destId="{E6DC4D29-C0DC-43D6-A1F1-3A3EF086E7DA}" srcOrd="2" destOrd="0" presId="urn:microsoft.com/office/officeart/2005/8/layout/vList3"/>
    <dgm:cxn modelId="{35816D14-7806-4C40-A0DD-07BB26CEBF18}" type="presParOf" srcId="{E6DC4D29-C0DC-43D6-A1F1-3A3EF086E7DA}" destId="{BE321E13-D288-4E4F-ACD1-108C552303B0}" srcOrd="0" destOrd="0" presId="urn:microsoft.com/office/officeart/2005/8/layout/vList3"/>
    <dgm:cxn modelId="{C0D9B97C-26F5-47F7-BED9-B77735FC644C}" type="presParOf" srcId="{E6DC4D29-C0DC-43D6-A1F1-3A3EF086E7DA}" destId="{D13932EB-9673-490E-BC2B-28002C79C2F7}" srcOrd="1" destOrd="0" presId="urn:microsoft.com/office/officeart/2005/8/layout/vList3"/>
    <dgm:cxn modelId="{6C01397F-9BC3-4892-A0E5-CA056EE5FCE8}" type="presParOf" srcId="{D9D808BA-2F57-4096-BCF4-1F3EFB300E67}" destId="{D1141D5D-E533-40FE-B907-1100F91C5000}" srcOrd="3" destOrd="0" presId="urn:microsoft.com/office/officeart/2005/8/layout/vList3"/>
    <dgm:cxn modelId="{AD3FC016-D6CA-4AD5-9316-97AAC03929AC}" type="presParOf" srcId="{D9D808BA-2F57-4096-BCF4-1F3EFB300E67}" destId="{D692294F-58EF-4726-9646-C4E214923003}" srcOrd="4" destOrd="0" presId="urn:microsoft.com/office/officeart/2005/8/layout/vList3"/>
    <dgm:cxn modelId="{00704CE6-DCB7-4231-B32B-0C9D8B39E112}" type="presParOf" srcId="{D692294F-58EF-4726-9646-C4E214923003}" destId="{269C77E8-E902-42D3-81E1-16C4571C13DB}" srcOrd="0" destOrd="0" presId="urn:microsoft.com/office/officeart/2005/8/layout/vList3"/>
    <dgm:cxn modelId="{EB6B2F84-41AB-4EC4-A5D5-1E4FE5770B8F}" type="presParOf" srcId="{D692294F-58EF-4726-9646-C4E214923003}" destId="{4536EACF-1DB2-4BFC-A516-2932279591E4}" srcOrd="1" destOrd="0" presId="urn:microsoft.com/office/officeart/2005/8/layout/vList3"/>
    <dgm:cxn modelId="{7D92DFB0-0465-477C-84A6-9193CA6C8F09}" type="presParOf" srcId="{D9D808BA-2F57-4096-BCF4-1F3EFB300E67}" destId="{F9F8840C-91D4-49FD-8841-618C8DB29034}" srcOrd="5" destOrd="0" presId="urn:microsoft.com/office/officeart/2005/8/layout/vList3"/>
    <dgm:cxn modelId="{96EAA26F-FB39-4AB4-B306-6FD88A7398D7}" type="presParOf" srcId="{D9D808BA-2F57-4096-BCF4-1F3EFB300E67}" destId="{F840226B-EDDE-4998-939A-B030D07EA173}" srcOrd="6" destOrd="0" presId="urn:microsoft.com/office/officeart/2005/8/layout/vList3"/>
    <dgm:cxn modelId="{8E688A04-1D88-4CA6-87A9-EB03A923C4A5}" type="presParOf" srcId="{F840226B-EDDE-4998-939A-B030D07EA173}" destId="{B80E6246-DEAF-42C3-897F-6E0639FFD665}" srcOrd="0" destOrd="0" presId="urn:microsoft.com/office/officeart/2005/8/layout/vList3"/>
    <dgm:cxn modelId="{DF33D6B4-759B-4E3C-89DA-046080180D08}" type="presParOf" srcId="{F840226B-EDDE-4998-939A-B030D07EA173}" destId="{0C8DFC39-CBD0-48BD-881E-AA71E1468A5D}" srcOrd="1" destOrd="0" presId="urn:microsoft.com/office/officeart/2005/8/layout/vList3"/>
    <dgm:cxn modelId="{9260E6D4-AFD7-4B0F-AA85-E0DA8488423A}" type="presParOf" srcId="{D9D808BA-2F57-4096-BCF4-1F3EFB300E67}" destId="{F3B6FF21-AE9C-4A8D-8BA4-698914BE049D}" srcOrd="7" destOrd="0" presId="urn:microsoft.com/office/officeart/2005/8/layout/vList3"/>
    <dgm:cxn modelId="{E8156A85-6405-4555-9C0C-C91849F36122}" type="presParOf" srcId="{D9D808BA-2F57-4096-BCF4-1F3EFB300E67}" destId="{90F90594-1B07-4B51-881B-2840D9B6D16B}" srcOrd="8" destOrd="0" presId="urn:microsoft.com/office/officeart/2005/8/layout/vList3"/>
    <dgm:cxn modelId="{CFE0565E-ECE7-434F-9739-15983B91A40A}" type="presParOf" srcId="{90F90594-1B07-4B51-881B-2840D9B6D16B}" destId="{280F5CE0-4463-4E45-8EA4-1F83605FFF83}" srcOrd="0" destOrd="0" presId="urn:microsoft.com/office/officeart/2005/8/layout/vList3"/>
    <dgm:cxn modelId="{147C116D-CB2D-49E2-B348-D39C74997FBF}" type="presParOf" srcId="{90F90594-1B07-4B51-881B-2840D9B6D16B}" destId="{33CF8A1A-9680-4BB0-A0DE-8AD2553147B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8D0DB-ED0F-4B23-A0BC-7F5A293F91B1}">
      <dsp:nvSpPr>
        <dsp:cNvPr id="0" name=""/>
        <dsp:cNvSpPr/>
      </dsp:nvSpPr>
      <dsp:spPr>
        <a:xfrm>
          <a:off x="3672" y="106240"/>
          <a:ext cx="2557466" cy="680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Льготники областного уровня: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23609" y="126177"/>
        <a:ext cx="2517592" cy="640811"/>
      </dsp:txXfrm>
    </dsp:sp>
    <dsp:sp modelId="{0115CC51-3435-4AA8-90DB-38DF19BAD280}">
      <dsp:nvSpPr>
        <dsp:cNvPr id="0" name=""/>
        <dsp:cNvSpPr/>
      </dsp:nvSpPr>
      <dsp:spPr>
        <a:xfrm>
          <a:off x="259418" y="786926"/>
          <a:ext cx="255746" cy="342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707"/>
              </a:lnTo>
              <a:lnTo>
                <a:pt x="255746" y="3427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3DFD0-2B25-47DB-B4CF-0C9717444C77}">
      <dsp:nvSpPr>
        <dsp:cNvPr id="0" name=""/>
        <dsp:cNvSpPr/>
      </dsp:nvSpPr>
      <dsp:spPr>
        <a:xfrm>
          <a:off x="515165" y="901162"/>
          <a:ext cx="2406994" cy="456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ветераны труда, и приравненные к ним лица</a:t>
          </a:r>
          <a:endParaRPr lang="ru-RU" sz="1400" kern="1200" dirty="0"/>
        </a:p>
      </dsp:txBody>
      <dsp:txXfrm>
        <a:off x="528548" y="914545"/>
        <a:ext cx="2380228" cy="430177"/>
      </dsp:txXfrm>
    </dsp:sp>
    <dsp:sp modelId="{70F5BAAD-BAA5-4885-9AAE-025540520D3E}">
      <dsp:nvSpPr>
        <dsp:cNvPr id="0" name=""/>
        <dsp:cNvSpPr/>
      </dsp:nvSpPr>
      <dsp:spPr>
        <a:xfrm>
          <a:off x="259418" y="786926"/>
          <a:ext cx="255746" cy="913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886"/>
              </a:lnTo>
              <a:lnTo>
                <a:pt x="255746" y="9138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56DC16-205C-45D4-B661-7E53C256F15B}">
      <dsp:nvSpPr>
        <dsp:cNvPr id="0" name=""/>
        <dsp:cNvSpPr/>
      </dsp:nvSpPr>
      <dsp:spPr>
        <a:xfrm>
          <a:off x="515165" y="1472341"/>
          <a:ext cx="2381968" cy="456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ветераны труда Липецкой области</a:t>
          </a:r>
          <a:endParaRPr lang="ru-RU" sz="1400" kern="1200" dirty="0"/>
        </a:p>
      </dsp:txBody>
      <dsp:txXfrm>
        <a:off x="528548" y="1485724"/>
        <a:ext cx="2355202" cy="430177"/>
      </dsp:txXfrm>
    </dsp:sp>
    <dsp:sp modelId="{A5D10200-066F-4F62-8A62-AE5BC69DDFAD}">
      <dsp:nvSpPr>
        <dsp:cNvPr id="0" name=""/>
        <dsp:cNvSpPr/>
      </dsp:nvSpPr>
      <dsp:spPr>
        <a:xfrm>
          <a:off x="259418" y="786926"/>
          <a:ext cx="255746" cy="1485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065"/>
              </a:lnTo>
              <a:lnTo>
                <a:pt x="255746" y="14850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41B54-2F09-4215-9D54-C0EA86FF89FE}">
      <dsp:nvSpPr>
        <dsp:cNvPr id="0" name=""/>
        <dsp:cNvSpPr/>
      </dsp:nvSpPr>
      <dsp:spPr>
        <a:xfrm>
          <a:off x="515165" y="2043520"/>
          <a:ext cx="2406994" cy="456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труженики тыла</a:t>
          </a:r>
          <a:endParaRPr lang="ru-RU" sz="1400" kern="1200" dirty="0"/>
        </a:p>
      </dsp:txBody>
      <dsp:txXfrm>
        <a:off x="528548" y="2056903"/>
        <a:ext cx="2380228" cy="430177"/>
      </dsp:txXfrm>
    </dsp:sp>
    <dsp:sp modelId="{316C7DE2-9CDC-457C-B9C8-1FFF73416894}">
      <dsp:nvSpPr>
        <dsp:cNvPr id="0" name=""/>
        <dsp:cNvSpPr/>
      </dsp:nvSpPr>
      <dsp:spPr>
        <a:xfrm>
          <a:off x="259418" y="786926"/>
          <a:ext cx="255746" cy="2056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6244"/>
              </a:lnTo>
              <a:lnTo>
                <a:pt x="255746" y="20562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E65FF-1F11-44F8-A512-ACB11D722283}">
      <dsp:nvSpPr>
        <dsp:cNvPr id="0" name=""/>
        <dsp:cNvSpPr/>
      </dsp:nvSpPr>
      <dsp:spPr>
        <a:xfrm>
          <a:off x="515165" y="2614699"/>
          <a:ext cx="2406994" cy="456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лица, пострадавшие от политических репрессий</a:t>
          </a:r>
          <a:endParaRPr lang="ru-RU" sz="1400" kern="1200" dirty="0"/>
        </a:p>
      </dsp:txBody>
      <dsp:txXfrm>
        <a:off x="528548" y="2628082"/>
        <a:ext cx="2380228" cy="430177"/>
      </dsp:txXfrm>
    </dsp:sp>
    <dsp:sp modelId="{A6C2FA3E-467A-4888-85D3-1C418BE42DC2}">
      <dsp:nvSpPr>
        <dsp:cNvPr id="0" name=""/>
        <dsp:cNvSpPr/>
      </dsp:nvSpPr>
      <dsp:spPr>
        <a:xfrm>
          <a:off x="259418" y="786926"/>
          <a:ext cx="255746" cy="2627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7424"/>
              </a:lnTo>
              <a:lnTo>
                <a:pt x="255746" y="26274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C5669C-F869-408E-837A-6041A9E1331D}">
      <dsp:nvSpPr>
        <dsp:cNvPr id="0" name=""/>
        <dsp:cNvSpPr/>
      </dsp:nvSpPr>
      <dsp:spPr>
        <a:xfrm>
          <a:off x="515165" y="3185878"/>
          <a:ext cx="2406994" cy="456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реабилитированные лица</a:t>
          </a:r>
          <a:endParaRPr lang="ru-RU" sz="1400" kern="1200" dirty="0"/>
        </a:p>
      </dsp:txBody>
      <dsp:txXfrm>
        <a:off x="528548" y="3199261"/>
        <a:ext cx="2380228" cy="430177"/>
      </dsp:txXfrm>
    </dsp:sp>
    <dsp:sp modelId="{EE7F355D-7C96-4322-A893-E68DD0BF2E75}">
      <dsp:nvSpPr>
        <dsp:cNvPr id="0" name=""/>
        <dsp:cNvSpPr/>
      </dsp:nvSpPr>
      <dsp:spPr>
        <a:xfrm>
          <a:off x="259418" y="786926"/>
          <a:ext cx="255746" cy="3198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8603"/>
              </a:lnTo>
              <a:lnTo>
                <a:pt x="255746" y="31986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B5F29-05C7-4E77-AEAD-ED7495CAB9B1}">
      <dsp:nvSpPr>
        <dsp:cNvPr id="0" name=""/>
        <dsp:cNvSpPr/>
      </dsp:nvSpPr>
      <dsp:spPr>
        <a:xfrm>
          <a:off x="515165" y="3757057"/>
          <a:ext cx="2406994" cy="456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многодетные семьи</a:t>
          </a:r>
          <a:endParaRPr lang="ru-RU" sz="1400" kern="1200" dirty="0"/>
        </a:p>
      </dsp:txBody>
      <dsp:txXfrm>
        <a:off x="528548" y="3770440"/>
        <a:ext cx="2380228" cy="430177"/>
      </dsp:txXfrm>
    </dsp:sp>
    <dsp:sp modelId="{21E3F2C7-B526-46F9-BEEE-939F5FDC9AE6}">
      <dsp:nvSpPr>
        <dsp:cNvPr id="0" name=""/>
        <dsp:cNvSpPr/>
      </dsp:nvSpPr>
      <dsp:spPr>
        <a:xfrm>
          <a:off x="2810592" y="71439"/>
          <a:ext cx="3907304" cy="680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Льготники федерального уровня: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2830529" y="91376"/>
        <a:ext cx="3867430" cy="640811"/>
      </dsp:txXfrm>
    </dsp:sp>
    <dsp:sp modelId="{3D3D0DBF-E066-429C-9F50-2F0E9DCD5DF7}">
      <dsp:nvSpPr>
        <dsp:cNvPr id="0" name=""/>
        <dsp:cNvSpPr/>
      </dsp:nvSpPr>
      <dsp:spPr>
        <a:xfrm>
          <a:off x="3201323" y="752125"/>
          <a:ext cx="369747" cy="377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508"/>
              </a:lnTo>
              <a:lnTo>
                <a:pt x="369747" y="3775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55616-921F-4982-B24F-C4908D88F457}">
      <dsp:nvSpPr>
        <dsp:cNvPr id="0" name=""/>
        <dsp:cNvSpPr/>
      </dsp:nvSpPr>
      <dsp:spPr>
        <a:xfrm>
          <a:off x="3571070" y="901162"/>
          <a:ext cx="5140692" cy="456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инвалиды, участники Великой Отечественной войны и приравненные к ним лица</a:t>
          </a:r>
          <a:endParaRPr lang="ru-RU" sz="1400" kern="1200" dirty="0"/>
        </a:p>
      </dsp:txBody>
      <dsp:txXfrm>
        <a:off x="3584453" y="914545"/>
        <a:ext cx="5113926" cy="430177"/>
      </dsp:txXfrm>
    </dsp:sp>
    <dsp:sp modelId="{6100D4FC-22E6-437C-9873-B1397AAD763B}">
      <dsp:nvSpPr>
        <dsp:cNvPr id="0" name=""/>
        <dsp:cNvSpPr/>
      </dsp:nvSpPr>
      <dsp:spPr>
        <a:xfrm>
          <a:off x="3201323" y="752125"/>
          <a:ext cx="369747" cy="94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8687"/>
              </a:lnTo>
              <a:lnTo>
                <a:pt x="369747" y="948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056F0-C4D7-4193-8115-86345D6DE1F2}">
      <dsp:nvSpPr>
        <dsp:cNvPr id="0" name=""/>
        <dsp:cNvSpPr/>
      </dsp:nvSpPr>
      <dsp:spPr>
        <a:xfrm>
          <a:off x="3571070" y="1472341"/>
          <a:ext cx="5140692" cy="456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ветераны боевых действий</a:t>
          </a:r>
          <a:endParaRPr lang="ru-RU" sz="1400" kern="1200" dirty="0"/>
        </a:p>
      </dsp:txBody>
      <dsp:txXfrm>
        <a:off x="3584453" y="1485724"/>
        <a:ext cx="5113926" cy="430177"/>
      </dsp:txXfrm>
    </dsp:sp>
    <dsp:sp modelId="{EC9CDFD0-00D5-4B80-9E2E-F7D31D930EB9}">
      <dsp:nvSpPr>
        <dsp:cNvPr id="0" name=""/>
        <dsp:cNvSpPr/>
      </dsp:nvSpPr>
      <dsp:spPr>
        <a:xfrm>
          <a:off x="3201323" y="752125"/>
          <a:ext cx="369747" cy="1584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400"/>
              </a:lnTo>
              <a:lnTo>
                <a:pt x="369747" y="1584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C398F8-6CDA-400C-B5EE-D6D800E7AC83}">
      <dsp:nvSpPr>
        <dsp:cNvPr id="0" name=""/>
        <dsp:cNvSpPr/>
      </dsp:nvSpPr>
      <dsp:spPr>
        <a:xfrm>
          <a:off x="3571070" y="2043520"/>
          <a:ext cx="5140692" cy="586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члены семей  погибших (умерших) инвалидов войны, участников Великой Отечественной войны, ветеранов боевых действий</a:t>
          </a:r>
          <a:endParaRPr lang="ru-RU" sz="1400" kern="1200" dirty="0"/>
        </a:p>
      </dsp:txBody>
      <dsp:txXfrm>
        <a:off x="3588234" y="2060684"/>
        <a:ext cx="5106364" cy="551683"/>
      </dsp:txXfrm>
    </dsp:sp>
    <dsp:sp modelId="{993D08F4-56C5-4A26-A24C-46456C5C1823}">
      <dsp:nvSpPr>
        <dsp:cNvPr id="0" name=""/>
        <dsp:cNvSpPr/>
      </dsp:nvSpPr>
      <dsp:spPr>
        <a:xfrm>
          <a:off x="3201323" y="752125"/>
          <a:ext cx="369747" cy="2220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0114"/>
              </a:lnTo>
              <a:lnTo>
                <a:pt x="369747" y="2220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BABAA-BF4E-4CED-AA5B-5BD5F8DF2AA3}">
      <dsp:nvSpPr>
        <dsp:cNvPr id="0" name=""/>
        <dsp:cNvSpPr/>
      </dsp:nvSpPr>
      <dsp:spPr>
        <a:xfrm>
          <a:off x="3571070" y="2743767"/>
          <a:ext cx="5140692" cy="456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лица, награжденные знаком "Жителю блокадного Ленинграда", признанные инвалидами</a:t>
          </a:r>
          <a:endParaRPr lang="ru-RU" sz="1400" kern="1200" dirty="0"/>
        </a:p>
      </dsp:txBody>
      <dsp:txXfrm>
        <a:off x="3584453" y="2757150"/>
        <a:ext cx="5113926" cy="430177"/>
      </dsp:txXfrm>
    </dsp:sp>
    <dsp:sp modelId="{BF4D8BB9-DA4F-444A-BA2B-A9E3EE254C50}">
      <dsp:nvSpPr>
        <dsp:cNvPr id="0" name=""/>
        <dsp:cNvSpPr/>
      </dsp:nvSpPr>
      <dsp:spPr>
        <a:xfrm>
          <a:off x="3201323" y="752125"/>
          <a:ext cx="369747" cy="2924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4254"/>
              </a:lnTo>
              <a:lnTo>
                <a:pt x="369747" y="29242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5812A-4026-45A8-AAD7-A284F35C4B2E}">
      <dsp:nvSpPr>
        <dsp:cNvPr id="0" name=""/>
        <dsp:cNvSpPr/>
      </dsp:nvSpPr>
      <dsp:spPr>
        <a:xfrm>
          <a:off x="3571070" y="3314946"/>
          <a:ext cx="5140692" cy="722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граждане, подвергшиеся радиационному воздействию вследствие катастрофы на ЧАЭС, и приравненные к ним лица</a:t>
          </a:r>
          <a:endParaRPr lang="ru-RU" sz="1400" kern="1200" dirty="0"/>
        </a:p>
      </dsp:txBody>
      <dsp:txXfrm>
        <a:off x="3592242" y="3336118"/>
        <a:ext cx="5098348" cy="680522"/>
      </dsp:txXfrm>
    </dsp:sp>
    <dsp:sp modelId="{08F2A7AE-F4D2-4602-87B7-E9520629C158}">
      <dsp:nvSpPr>
        <dsp:cNvPr id="0" name=""/>
        <dsp:cNvSpPr/>
      </dsp:nvSpPr>
      <dsp:spPr>
        <a:xfrm>
          <a:off x="3201323" y="752125"/>
          <a:ext cx="369747" cy="3628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8395"/>
              </a:lnTo>
              <a:lnTo>
                <a:pt x="369747" y="36283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1087C-D283-47BD-BAEB-7476FBCFD309}">
      <dsp:nvSpPr>
        <dsp:cNvPr id="0" name=""/>
        <dsp:cNvSpPr/>
      </dsp:nvSpPr>
      <dsp:spPr>
        <a:xfrm>
          <a:off x="3571070" y="4152048"/>
          <a:ext cx="5140692" cy="456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семьи  умерших участников, инвалидов Чернобыльской АЭС</a:t>
          </a:r>
          <a:endParaRPr lang="ru-RU" sz="1400" kern="1200" dirty="0"/>
        </a:p>
      </dsp:txBody>
      <dsp:txXfrm>
        <a:off x="3584453" y="4165431"/>
        <a:ext cx="5113926" cy="430177"/>
      </dsp:txXfrm>
    </dsp:sp>
    <dsp:sp modelId="{BD75BD5C-8387-4D0D-8238-7664EEA0DF0F}">
      <dsp:nvSpPr>
        <dsp:cNvPr id="0" name=""/>
        <dsp:cNvSpPr/>
      </dsp:nvSpPr>
      <dsp:spPr>
        <a:xfrm>
          <a:off x="3201323" y="752125"/>
          <a:ext cx="369747" cy="4199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574"/>
              </a:lnTo>
              <a:lnTo>
                <a:pt x="369747" y="41995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A06ED-1714-42B3-AA5E-A80A3B028B92}">
      <dsp:nvSpPr>
        <dsp:cNvPr id="0" name=""/>
        <dsp:cNvSpPr/>
      </dsp:nvSpPr>
      <dsp:spPr>
        <a:xfrm>
          <a:off x="3571070" y="4723228"/>
          <a:ext cx="5140692" cy="456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инвалиды и семьи, имеющие детей-инвалидов</a:t>
          </a:r>
          <a:endParaRPr lang="ru-RU" sz="1400" kern="1200" dirty="0"/>
        </a:p>
      </dsp:txBody>
      <dsp:txXfrm>
        <a:off x="3584453" y="4736611"/>
        <a:ext cx="5113926" cy="43017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095D5-9ED9-4091-B7C0-3B6BF7E7FDE7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88491-A12F-49B0-B5B5-6B854521F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170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D5055-B008-4673-83B6-C386197E489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BEE2A-6D31-4233-B426-41CC658DD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139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FF2-7500-41AE-A0BB-8705917E93B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4655-E575-4380-8871-936492B3A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FF2-7500-41AE-A0BB-8705917E93B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4655-E575-4380-8871-936492B3A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FF2-7500-41AE-A0BB-8705917E93B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4655-E575-4380-8871-936492B3A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FF2-7500-41AE-A0BB-8705917E93B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4655-E575-4380-8871-936492B3A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FF2-7500-41AE-A0BB-8705917E93B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4655-E575-4380-8871-936492B3A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FF2-7500-41AE-A0BB-8705917E93B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4655-E575-4380-8871-936492B3A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FF2-7500-41AE-A0BB-8705917E93B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4655-E575-4380-8871-936492B3A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FF2-7500-41AE-A0BB-8705917E93B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4655-E575-4380-8871-936492B3A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FF2-7500-41AE-A0BB-8705917E93B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4655-E575-4380-8871-936492B3A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FF2-7500-41AE-A0BB-8705917E93B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4655-E575-4380-8871-936492B3A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FF2-7500-41AE-A0BB-8705917E93B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964655-E575-4380-8871-936492B3AD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B09FF2-7500-41AE-A0BB-8705917E93B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964655-E575-4380-8871-936492B3AD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3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Льготные категории граждан, которым предоставляются меры социальной поддержки по оплате жилого помещения и коммунальных услуг:</a:t>
            </a:r>
            <a:endParaRPr lang="ru-RU" sz="20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214422"/>
          <a:ext cx="871543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2"/>
          <p:cNvSpPr txBox="1">
            <a:spLocks/>
          </p:cNvSpPr>
          <p:nvPr/>
        </p:nvSpPr>
        <p:spPr>
          <a:xfrm>
            <a:off x="7715240" y="0"/>
            <a:ext cx="1428760" cy="28575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Слайд №1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686800" cy="1285884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/>
              <a:t>Субсидия назначается в соответствии с Правилами предоставления субсидий на оплату жилого помещения и коммунальных услуг, утвержденными постановлением Правительства РФ от 14.12.2005 №761, при  соответствии следующим условиям:</a:t>
            </a:r>
            <a:endParaRPr lang="ru-RU" sz="20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-214346" y="1928802"/>
          <a:ext cx="914400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2"/>
          <p:cNvSpPr txBox="1">
            <a:spLocks/>
          </p:cNvSpPr>
          <p:nvPr/>
        </p:nvSpPr>
        <p:spPr>
          <a:xfrm>
            <a:off x="7715240" y="0"/>
            <a:ext cx="1428760" cy="28575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Слайд №10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/>
              <a:t>Региональные стандарты максимально допустимой доли расходов граждан на оплату жилого помещения и коммунальных услуг в совокупном доходе семьи: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500042"/>
          <a:ext cx="842968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2"/>
          <p:cNvSpPr txBox="1">
            <a:spLocks/>
          </p:cNvSpPr>
          <p:nvPr/>
        </p:nvSpPr>
        <p:spPr>
          <a:xfrm>
            <a:off x="7715240" y="0"/>
            <a:ext cx="1428760" cy="28575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Слайд №11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61294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/>
              <a:t>Субсидии назначаются гражданам учреждением социальной защиты населения по месту постоянного жительства на основании заявления о предоставлении субсидии и следующих документов:</a:t>
            </a:r>
            <a:endParaRPr lang="ru-RU" sz="20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8" y="1468438"/>
          <a:ext cx="8929718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2"/>
          <p:cNvSpPr txBox="1">
            <a:spLocks/>
          </p:cNvSpPr>
          <p:nvPr/>
        </p:nvSpPr>
        <p:spPr>
          <a:xfrm>
            <a:off x="7715240" y="0"/>
            <a:ext cx="1428760" cy="28575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Слайд №12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28"/>
            <a:ext cx="9144000" cy="7143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Документы, необходимые для назначения денежных выплат на оплату жилого помещения и коммунальных услуг</a:t>
            </a:r>
            <a:endParaRPr lang="ru-RU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340768"/>
            <a:ext cx="850109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06000"/>
              <a:buFont typeface="Wingdings" pitchFamily="2" charset="2"/>
              <a:buChar char="ü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заявление;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документ, удостоверяющий личность;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документ, подтверждающий право на получение мер социальной поддержки по оплате ЖКУ (удостоверение ветерана труда, труженика тыла, инвалида,  участника ВОВ, справка МСЭ и др.);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пенсионное удостоверение - для ветеранов труда, ветеранов труда Липецкой области, ветеранов военной службы;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квитанции на оплату ЖКУ за предшествующий месяц (кроме антенны,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домофона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телефона);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технический паспорт жилого помещения - для жилых домов индивидуального жилищного фонда;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правоустанавливающий документ на жилое помещение - для инвалидов;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документ, подтверждающий нахождение членов семьи на иждивении гражданина (свидетельства о рождении детей, решения судов) (при необходимости);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документ, подтверждающий факт установления опекунства (попечительства) в отношении лица, имеющего право на денежную выплату (при необходимости);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справка с места жительства гражданина о составе семьи,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документ, подтверждающий временное отсутствие (в случае проживания одного или нескольких членов семьи гражданина по другому адресу).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Для многодетных семей дополнительно представляется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свидетельства о рождении детей;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 детей, достигших 18-летнего возраста, дополнительно представляются документы об учебе в образовательном учреждении или о прохождении военной службы по призыву</a:t>
            </a:r>
            <a:r>
              <a:rPr lang="ru-RU" sz="11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1400" dirty="0" smtClean="0">
                <a:latin typeface="Arial" pitchFamily="34" charset="0"/>
                <a:ea typeface="Times New Roman" pitchFamily="18" charset="0"/>
              </a:rPr>
              <a:t>(при необходимости)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7715240" y="0"/>
            <a:ext cx="1428760" cy="28575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Слайд №2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4500594" cy="351073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Размер денежных выплат рассчитывается, исходя из установленного действующим законодательством объема</a:t>
            </a:r>
            <a:br>
              <a:rPr lang="ru-RU" sz="1600" b="1" dirty="0" smtClean="0"/>
            </a:br>
            <a:r>
              <a:rPr lang="ru-RU" sz="1600" b="1" dirty="0" smtClean="0"/>
              <a:t>льготы </a:t>
            </a:r>
            <a:r>
              <a:rPr lang="ru-RU" sz="1600" b="1" dirty="0" smtClean="0">
                <a:solidFill>
                  <a:srgbClr val="C00000"/>
                </a:solidFill>
              </a:rPr>
              <a:t>(50%),</a:t>
            </a:r>
            <a:br>
              <a:rPr lang="ru-RU" sz="1600" b="1" dirty="0" smtClean="0">
                <a:solidFill>
                  <a:srgbClr val="C00000"/>
                </a:solidFill>
              </a:rPr>
            </a:br>
            <a:r>
              <a:rPr lang="ru-RU" sz="1600" b="1" dirty="0" smtClean="0"/>
              <a:t>для многодетных семей</a:t>
            </a:r>
            <a:br>
              <a:rPr lang="ru-RU" sz="1600" b="1" dirty="0" smtClean="0"/>
            </a:br>
            <a:r>
              <a:rPr lang="ru-RU" sz="1600" b="1" dirty="0" smtClean="0">
                <a:solidFill>
                  <a:srgbClr val="C00000"/>
                </a:solidFill>
              </a:rPr>
              <a:t>(30%, 50%, 100%)</a:t>
            </a:r>
            <a:br>
              <a:rPr lang="ru-RU" sz="1600" b="1" dirty="0" smtClean="0">
                <a:solidFill>
                  <a:srgbClr val="C00000"/>
                </a:solidFill>
              </a:rPr>
            </a:br>
            <a:r>
              <a:rPr lang="ru-RU" sz="1600" b="1" dirty="0" smtClean="0"/>
              <a:t>индивидуально для каждого льготника в пределах нормативной площади жилья и нормативов потребления коммунальных услуг и зависит от: </a:t>
            </a:r>
            <a:endParaRPr lang="ru-RU" sz="1600" b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3048000" y="24288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40152" y="2606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>
                <a:solidFill>
                  <a:schemeClr val="tx2"/>
                </a:solidFill>
                <a:latin typeface="+mj-lt"/>
              </a:rPr>
              <a:t>Слайд </a:t>
            </a:r>
            <a:r>
              <a:rPr lang="ru-RU" b="1" dirty="0" smtClean="0">
                <a:solidFill>
                  <a:schemeClr val="tx2"/>
                </a:solidFill>
                <a:latin typeface="+mj-lt"/>
              </a:rPr>
              <a:t>№3</a:t>
            </a:r>
          </a:p>
          <a:p>
            <a:pPr lvl="0" algn="ctr">
              <a:spcBef>
                <a:spcPct val="0"/>
              </a:spcBef>
              <a:defRPr/>
            </a:pPr>
            <a:endParaRPr lang="ru-RU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837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8"/>
            <a:ext cx="8929718" cy="142873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Региональный стандарт нормативной площади жилого помещения, используемый для расчета субсидий и денежных выплат на оплату жилого помещения и коммунальных услуг, установлен Постановлением Липецкого областного Совета депутатов  от 22.12.2005 № 1097-пс в размере:</a:t>
            </a:r>
            <a:endParaRPr lang="ru-RU" sz="2000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42844" y="1571612"/>
          <a:ext cx="885828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2"/>
          <p:cNvSpPr txBox="1">
            <a:spLocks/>
          </p:cNvSpPr>
          <p:nvPr/>
        </p:nvSpPr>
        <p:spPr>
          <a:xfrm>
            <a:off x="7715240" y="0"/>
            <a:ext cx="1428760" cy="28575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Слайд №4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5729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Нормативы потребления коммунальных услуг установлены постановлениями управления энергетики и тарифов Липецкой области: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25029735"/>
              </p:ext>
            </p:extLst>
          </p:nvPr>
        </p:nvGraphicFramePr>
        <p:xfrm>
          <a:off x="500034" y="1500174"/>
          <a:ext cx="8358246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2"/>
          <p:cNvSpPr txBox="1">
            <a:spLocks/>
          </p:cNvSpPr>
          <p:nvPr/>
        </p:nvSpPr>
        <p:spPr>
          <a:xfrm>
            <a:off x="7715240" y="0"/>
            <a:ext cx="1428760" cy="28575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Слайд №5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207170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В целях недопущения недоплаты (переплаты) денежных средств, </a:t>
            </a:r>
            <a:br>
              <a:rPr lang="ru-RU" sz="2400" b="1" dirty="0" smtClean="0"/>
            </a:br>
            <a:r>
              <a:rPr lang="ru-RU" sz="2400" dirty="0" smtClean="0"/>
              <a:t>гражданин, получающий денежные выплаты, обязан извещать учреждение не позднее чем в месячный срок о наступлении обстоятельств, влекущих изменение размера денежных выплат: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2285992"/>
          <a:ext cx="84296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2"/>
          <p:cNvSpPr txBox="1">
            <a:spLocks/>
          </p:cNvSpPr>
          <p:nvPr/>
        </p:nvSpPr>
        <p:spPr>
          <a:xfrm>
            <a:off x="7715240" y="0"/>
            <a:ext cx="1428760" cy="28575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Слайд №6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72518" cy="120419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С 1 января 2016 года компенсация расходов на уплату взноса на капитальный ремонт общего имущества в многоквартирном доме установлена для следующих категорий граждан:</a:t>
            </a:r>
            <a:endParaRPr lang="ru-RU" sz="2000" b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42844" y="1643050"/>
          <a:ext cx="8929718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2"/>
          <p:cNvSpPr txBox="1">
            <a:spLocks/>
          </p:cNvSpPr>
          <p:nvPr/>
        </p:nvSpPr>
        <p:spPr>
          <a:xfrm>
            <a:off x="7715240" y="0"/>
            <a:ext cx="1428760" cy="28575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Слайд №7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2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Документы, необходимые для получения компенсации расходов на уплату взноса на капитальный ремонт общего имущества в многоквартирном доме</a:t>
            </a:r>
            <a:endParaRPr lang="ru-RU" sz="20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1357298"/>
          <a:ext cx="850112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5572140"/>
            <a:ext cx="8858280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Правоустанавливающий документ на жилое помещение учреждение запрашивает самостоятельно в рамках межведомственного взаимодействия.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Гражданин вправе представить указанный документ по собственной инициативе.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7715240" y="0"/>
            <a:ext cx="1428760" cy="28575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Слайд №8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42873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Право на предоставление субсидий на оплату жилого помещения и коммунальных услуг имеют следующие граждане: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2151082"/>
          <a:ext cx="835824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2"/>
          <p:cNvSpPr txBox="1">
            <a:spLocks/>
          </p:cNvSpPr>
          <p:nvPr/>
        </p:nvSpPr>
        <p:spPr>
          <a:xfrm>
            <a:off x="7715240" y="0"/>
            <a:ext cx="1428760" cy="28575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Слайд №9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4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220</TotalTime>
  <Words>1335</Words>
  <Application>Microsoft Office PowerPoint</Application>
  <PresentationFormat>Экран (4:3)</PresentationFormat>
  <Paragraphs>129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Constantia</vt:lpstr>
      <vt:lpstr>Times New Roman</vt:lpstr>
      <vt:lpstr>Wingdings</vt:lpstr>
      <vt:lpstr>Wingdings 2</vt:lpstr>
      <vt:lpstr>Тема4</vt:lpstr>
      <vt:lpstr>Льготные категории граждан, которым предоставляются меры социальной поддержки по оплате жилого помещения и коммунальных услуг:</vt:lpstr>
      <vt:lpstr>Документы, необходимые для назначения денежных выплат на оплату жилого помещения и коммунальных услуг</vt:lpstr>
      <vt:lpstr>Размер денежных выплат рассчитывается, исходя из установленного действующим законодательством объема льготы (50%), для многодетных семей (30%, 50%, 100%) индивидуально для каждого льготника в пределах нормативной площади жилья и нормативов потребления коммунальных услуг и зависит от: </vt:lpstr>
      <vt:lpstr>Региональный стандарт нормативной площади жилого помещения, используемый для расчета субсидий и денежных выплат на оплату жилого помещения и коммунальных услуг, установлен Постановлением Липецкого областного Совета депутатов  от 22.12.2005 № 1097-пс в размере:</vt:lpstr>
      <vt:lpstr>Нормативы потребления коммунальных услуг установлены постановлениями управления энергетики и тарифов Липецкой области:</vt:lpstr>
      <vt:lpstr>В целях недопущения недоплаты (переплаты) денежных средств,  гражданин, получающий денежные выплаты, обязан извещать учреждение не позднее чем в месячный срок о наступлении обстоятельств, влекущих изменение размера денежных выплат: </vt:lpstr>
      <vt:lpstr>С 1 января 2016 года компенсация расходов на уплату взноса на капитальный ремонт общего имущества в многоквартирном доме установлена для следующих категорий граждан:</vt:lpstr>
      <vt:lpstr>Документы, необходимые для получения компенсации расходов на уплату взноса на капитальный ремонт общего имущества в многоквартирном доме</vt:lpstr>
      <vt:lpstr>Право на предоставление субсидий на оплату жилого помещения и коммунальных услуг имеют следующие граждане:</vt:lpstr>
      <vt:lpstr>Субсидия назначается в соответствии с Правилами предоставления субсидий на оплату жилого помещения и коммунальных услуг, утвержденными постановлением Правительства РФ от 14.12.2005 №761, при  соответствии следующим условиям:</vt:lpstr>
      <vt:lpstr>Региональные стандарты максимально допустимой доли расходов граждан на оплату жилого помещения и коммунальных услуг в совокупном доходе семьи: </vt:lpstr>
      <vt:lpstr>Субсидии назначаются гражданам учреждением социальной защиты населения по месту постоянного жительства на основании заявления о предоставлении субсидии и следующих документов: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Mycomp</dc:creator>
  <cp:lastModifiedBy>Котова Наталья Сергеевна</cp:lastModifiedBy>
  <cp:revision>44</cp:revision>
  <dcterms:created xsi:type="dcterms:W3CDTF">2016-06-21T11:40:27Z</dcterms:created>
  <dcterms:modified xsi:type="dcterms:W3CDTF">2017-01-25T08:25:37Z</dcterms:modified>
</cp:coreProperties>
</file>